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69" r:id="rId4"/>
    <p:sldId id="270" r:id="rId5"/>
    <p:sldId id="277" r:id="rId6"/>
    <p:sldId id="271" r:id="rId7"/>
    <p:sldId id="272" r:id="rId8"/>
    <p:sldId id="258" r:id="rId9"/>
    <p:sldId id="259" r:id="rId10"/>
    <p:sldId id="273" r:id="rId11"/>
    <p:sldId id="274" r:id="rId12"/>
    <p:sldId id="266" r:id="rId13"/>
    <p:sldId id="265" r:id="rId14"/>
    <p:sldId id="275" r:id="rId15"/>
    <p:sldId id="279" r:id="rId16"/>
    <p:sldId id="278" r:id="rId17"/>
    <p:sldId id="260" r:id="rId18"/>
    <p:sldId id="293" r:id="rId19"/>
    <p:sldId id="262" r:id="rId20"/>
    <p:sldId id="294" r:id="rId21"/>
    <p:sldId id="295" r:id="rId22"/>
    <p:sldId id="276" r:id="rId23"/>
    <p:sldId id="280" r:id="rId24"/>
    <p:sldId id="281" r:id="rId25"/>
    <p:sldId id="288" r:id="rId26"/>
    <p:sldId id="289" r:id="rId27"/>
    <p:sldId id="290" r:id="rId28"/>
    <p:sldId id="291" r:id="rId29"/>
    <p:sldId id="267" r:id="rId30"/>
    <p:sldId id="292"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preet Singh" initials="AS" lastIdx="1" clrIdx="0">
    <p:extLst>
      <p:ext uri="{19B8F6BF-5375-455C-9EA6-DF929625EA0E}">
        <p15:presenceInfo xmlns:p15="http://schemas.microsoft.com/office/powerpoint/2012/main" userId="S::asingh8@flemingcollege.ca::fa930b96-a09a-4b1d-8f48-2194446f3b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82" d="100"/>
          <a:sy n="82"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5T11:30:23.978" idx="1">
    <p:pos x="7350" y="426"/>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02DEB6-B146-4FFB-9614-98B88E4C351D}"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C40851A8-E05B-4572-8B97-7B159CA7D6F9}">
      <dgm:prSet/>
      <dgm:spPr/>
      <dgm:t>
        <a:bodyPr/>
        <a:lstStyle/>
        <a:p>
          <a:r>
            <a:rPr lang="en-US"/>
            <a:t>Arduino mega</a:t>
          </a:r>
        </a:p>
      </dgm:t>
    </dgm:pt>
    <dgm:pt modelId="{39D1E7A5-D6D4-406B-95B5-14724CFDEA59}" type="parTrans" cxnId="{63299C16-93C2-43F0-B7F3-B7736E753E34}">
      <dgm:prSet/>
      <dgm:spPr/>
      <dgm:t>
        <a:bodyPr/>
        <a:lstStyle/>
        <a:p>
          <a:endParaRPr lang="en-US"/>
        </a:p>
      </dgm:t>
    </dgm:pt>
    <dgm:pt modelId="{C762F386-FA93-420A-9763-6FEC497DE78A}" type="sibTrans" cxnId="{63299C16-93C2-43F0-B7F3-B7736E753E34}">
      <dgm:prSet/>
      <dgm:spPr/>
      <dgm:t>
        <a:bodyPr/>
        <a:lstStyle/>
        <a:p>
          <a:endParaRPr lang="en-US"/>
        </a:p>
      </dgm:t>
    </dgm:pt>
    <dgm:pt modelId="{A4139594-354C-4E98-95B0-DF3E2B051B2B}">
      <dgm:prSet/>
      <dgm:spPr/>
      <dgm:t>
        <a:bodyPr/>
        <a:lstStyle/>
        <a:p>
          <a:r>
            <a:rPr lang="en-US"/>
            <a:t>Beaglebone Black</a:t>
          </a:r>
        </a:p>
      </dgm:t>
    </dgm:pt>
    <dgm:pt modelId="{80095887-76FC-4932-AA95-33D621A712E1}" type="parTrans" cxnId="{7A042BF5-F980-4140-A5EC-91C8208AC4A2}">
      <dgm:prSet/>
      <dgm:spPr/>
      <dgm:t>
        <a:bodyPr/>
        <a:lstStyle/>
        <a:p>
          <a:endParaRPr lang="en-US"/>
        </a:p>
      </dgm:t>
    </dgm:pt>
    <dgm:pt modelId="{D3BBB928-AE96-454B-9C4A-52199A8AA240}" type="sibTrans" cxnId="{7A042BF5-F980-4140-A5EC-91C8208AC4A2}">
      <dgm:prSet/>
      <dgm:spPr/>
      <dgm:t>
        <a:bodyPr/>
        <a:lstStyle/>
        <a:p>
          <a:endParaRPr lang="en-US"/>
        </a:p>
      </dgm:t>
    </dgm:pt>
    <dgm:pt modelId="{D41E9654-65B7-4C5A-8ADE-C46C4BF9F1AE}">
      <dgm:prSet/>
      <dgm:spPr/>
      <dgm:t>
        <a:bodyPr/>
        <a:lstStyle/>
        <a:p>
          <a:r>
            <a:rPr lang="en-US"/>
            <a:t>Jumper Wires</a:t>
          </a:r>
        </a:p>
      </dgm:t>
    </dgm:pt>
    <dgm:pt modelId="{868D808B-5FFC-4F77-8D33-F6F477DEBF0D}" type="parTrans" cxnId="{7AF48AD6-78ED-4800-8843-7BEEDC2A0D07}">
      <dgm:prSet/>
      <dgm:spPr/>
      <dgm:t>
        <a:bodyPr/>
        <a:lstStyle/>
        <a:p>
          <a:endParaRPr lang="en-US"/>
        </a:p>
      </dgm:t>
    </dgm:pt>
    <dgm:pt modelId="{260CC17B-720D-40A5-B0C1-D49C72338204}" type="sibTrans" cxnId="{7AF48AD6-78ED-4800-8843-7BEEDC2A0D07}">
      <dgm:prSet/>
      <dgm:spPr/>
      <dgm:t>
        <a:bodyPr/>
        <a:lstStyle/>
        <a:p>
          <a:endParaRPr lang="en-US"/>
        </a:p>
      </dgm:t>
    </dgm:pt>
    <dgm:pt modelId="{C7E4C447-50AD-411C-9FA0-4ED26CD32ED0}">
      <dgm:prSet/>
      <dgm:spPr/>
      <dgm:t>
        <a:bodyPr/>
        <a:lstStyle/>
        <a:p>
          <a:r>
            <a:rPr lang="en-US"/>
            <a:t>USB cables to connect beaglebone and Arduino to the host machine.</a:t>
          </a:r>
        </a:p>
      </dgm:t>
    </dgm:pt>
    <dgm:pt modelId="{7B86BC3B-532B-48B7-94E4-AA961B88390D}" type="parTrans" cxnId="{80A7F1E0-8F1D-4616-87A6-064D6FC11BC8}">
      <dgm:prSet/>
      <dgm:spPr/>
      <dgm:t>
        <a:bodyPr/>
        <a:lstStyle/>
        <a:p>
          <a:endParaRPr lang="en-US"/>
        </a:p>
      </dgm:t>
    </dgm:pt>
    <dgm:pt modelId="{5D65368D-EBBE-4D23-BA0F-4C9D472324A6}" type="sibTrans" cxnId="{80A7F1E0-8F1D-4616-87A6-064D6FC11BC8}">
      <dgm:prSet/>
      <dgm:spPr/>
      <dgm:t>
        <a:bodyPr/>
        <a:lstStyle/>
        <a:p>
          <a:endParaRPr lang="en-US"/>
        </a:p>
      </dgm:t>
    </dgm:pt>
    <dgm:pt modelId="{D9C0D52F-C3E6-41C9-BF50-ECE98A3588B0}" type="pres">
      <dgm:prSet presAssocID="{8C02DEB6-B146-4FFB-9614-98B88E4C351D}" presName="vert0" presStyleCnt="0">
        <dgm:presLayoutVars>
          <dgm:dir/>
          <dgm:animOne val="branch"/>
          <dgm:animLvl val="lvl"/>
        </dgm:presLayoutVars>
      </dgm:prSet>
      <dgm:spPr/>
    </dgm:pt>
    <dgm:pt modelId="{76E03863-9F30-41FD-AF83-01AC12868922}" type="pres">
      <dgm:prSet presAssocID="{C40851A8-E05B-4572-8B97-7B159CA7D6F9}" presName="thickLine" presStyleLbl="alignNode1" presStyleIdx="0" presStyleCnt="4"/>
      <dgm:spPr/>
    </dgm:pt>
    <dgm:pt modelId="{1CE05715-E6AD-4F88-B00A-36BD73BADA11}" type="pres">
      <dgm:prSet presAssocID="{C40851A8-E05B-4572-8B97-7B159CA7D6F9}" presName="horz1" presStyleCnt="0"/>
      <dgm:spPr/>
    </dgm:pt>
    <dgm:pt modelId="{0C782559-BA88-4BFF-A073-1C493DD90CD1}" type="pres">
      <dgm:prSet presAssocID="{C40851A8-E05B-4572-8B97-7B159CA7D6F9}" presName="tx1" presStyleLbl="revTx" presStyleIdx="0" presStyleCnt="4"/>
      <dgm:spPr/>
    </dgm:pt>
    <dgm:pt modelId="{D7C612BE-DE3E-40A2-86ED-06785D673BA5}" type="pres">
      <dgm:prSet presAssocID="{C40851A8-E05B-4572-8B97-7B159CA7D6F9}" presName="vert1" presStyleCnt="0"/>
      <dgm:spPr/>
    </dgm:pt>
    <dgm:pt modelId="{9EFF09DE-D15F-4B95-8687-285A0C37A0D5}" type="pres">
      <dgm:prSet presAssocID="{A4139594-354C-4E98-95B0-DF3E2B051B2B}" presName="thickLine" presStyleLbl="alignNode1" presStyleIdx="1" presStyleCnt="4"/>
      <dgm:spPr/>
    </dgm:pt>
    <dgm:pt modelId="{2DD5F5EF-C822-4372-9A5F-943575F303C0}" type="pres">
      <dgm:prSet presAssocID="{A4139594-354C-4E98-95B0-DF3E2B051B2B}" presName="horz1" presStyleCnt="0"/>
      <dgm:spPr/>
    </dgm:pt>
    <dgm:pt modelId="{989BEAEB-8DBF-44F5-975C-A6C5F43573A8}" type="pres">
      <dgm:prSet presAssocID="{A4139594-354C-4E98-95B0-DF3E2B051B2B}" presName="tx1" presStyleLbl="revTx" presStyleIdx="1" presStyleCnt="4"/>
      <dgm:spPr/>
    </dgm:pt>
    <dgm:pt modelId="{FB022657-A9DC-494F-84BA-5FCB4A839FFF}" type="pres">
      <dgm:prSet presAssocID="{A4139594-354C-4E98-95B0-DF3E2B051B2B}" presName="vert1" presStyleCnt="0"/>
      <dgm:spPr/>
    </dgm:pt>
    <dgm:pt modelId="{F2110743-2AE9-4DE2-B8B1-EA622054B2A8}" type="pres">
      <dgm:prSet presAssocID="{D41E9654-65B7-4C5A-8ADE-C46C4BF9F1AE}" presName="thickLine" presStyleLbl="alignNode1" presStyleIdx="2" presStyleCnt="4"/>
      <dgm:spPr/>
    </dgm:pt>
    <dgm:pt modelId="{138D73AE-7CB3-4536-ACFA-18D6B803EC46}" type="pres">
      <dgm:prSet presAssocID="{D41E9654-65B7-4C5A-8ADE-C46C4BF9F1AE}" presName="horz1" presStyleCnt="0"/>
      <dgm:spPr/>
    </dgm:pt>
    <dgm:pt modelId="{635C2482-01B4-4916-AC82-31F82A0B1E2B}" type="pres">
      <dgm:prSet presAssocID="{D41E9654-65B7-4C5A-8ADE-C46C4BF9F1AE}" presName="tx1" presStyleLbl="revTx" presStyleIdx="2" presStyleCnt="4"/>
      <dgm:spPr/>
    </dgm:pt>
    <dgm:pt modelId="{05320743-BA8E-4629-A6E9-54E278CB08D8}" type="pres">
      <dgm:prSet presAssocID="{D41E9654-65B7-4C5A-8ADE-C46C4BF9F1AE}" presName="vert1" presStyleCnt="0"/>
      <dgm:spPr/>
    </dgm:pt>
    <dgm:pt modelId="{1475815D-8234-4BA6-BF51-A99F49E437AB}" type="pres">
      <dgm:prSet presAssocID="{C7E4C447-50AD-411C-9FA0-4ED26CD32ED0}" presName="thickLine" presStyleLbl="alignNode1" presStyleIdx="3" presStyleCnt="4"/>
      <dgm:spPr/>
    </dgm:pt>
    <dgm:pt modelId="{F8969E5A-E4D7-40AA-93DA-B428DC63CE64}" type="pres">
      <dgm:prSet presAssocID="{C7E4C447-50AD-411C-9FA0-4ED26CD32ED0}" presName="horz1" presStyleCnt="0"/>
      <dgm:spPr/>
    </dgm:pt>
    <dgm:pt modelId="{8328F417-0EFF-40D2-A130-06F84452446A}" type="pres">
      <dgm:prSet presAssocID="{C7E4C447-50AD-411C-9FA0-4ED26CD32ED0}" presName="tx1" presStyleLbl="revTx" presStyleIdx="3" presStyleCnt="4"/>
      <dgm:spPr/>
    </dgm:pt>
    <dgm:pt modelId="{1C5D6A1C-79F1-41EC-8E97-EED1CBEEB124}" type="pres">
      <dgm:prSet presAssocID="{C7E4C447-50AD-411C-9FA0-4ED26CD32ED0}" presName="vert1" presStyleCnt="0"/>
      <dgm:spPr/>
    </dgm:pt>
  </dgm:ptLst>
  <dgm:cxnLst>
    <dgm:cxn modelId="{63299C16-93C2-43F0-B7F3-B7736E753E34}" srcId="{8C02DEB6-B146-4FFB-9614-98B88E4C351D}" destId="{C40851A8-E05B-4572-8B97-7B159CA7D6F9}" srcOrd="0" destOrd="0" parTransId="{39D1E7A5-D6D4-406B-95B5-14724CFDEA59}" sibTransId="{C762F386-FA93-420A-9763-6FEC497DE78A}"/>
    <dgm:cxn modelId="{D1108141-AABA-4EE6-A224-262E0A1D180B}" type="presOf" srcId="{C7E4C447-50AD-411C-9FA0-4ED26CD32ED0}" destId="{8328F417-0EFF-40D2-A130-06F84452446A}" srcOrd="0" destOrd="0" presId="urn:microsoft.com/office/officeart/2008/layout/LinedList"/>
    <dgm:cxn modelId="{64C24270-F648-40B5-91A8-FF6BC84A3455}" type="presOf" srcId="{D41E9654-65B7-4C5A-8ADE-C46C4BF9F1AE}" destId="{635C2482-01B4-4916-AC82-31F82A0B1E2B}" srcOrd="0" destOrd="0" presId="urn:microsoft.com/office/officeart/2008/layout/LinedList"/>
    <dgm:cxn modelId="{C3A9DF72-5FB8-412E-9FC9-5837991753B6}" type="presOf" srcId="{C40851A8-E05B-4572-8B97-7B159CA7D6F9}" destId="{0C782559-BA88-4BFF-A073-1C493DD90CD1}" srcOrd="0" destOrd="0" presId="urn:microsoft.com/office/officeart/2008/layout/LinedList"/>
    <dgm:cxn modelId="{B42795A9-0931-4FEB-BEA8-18E9D827940A}" type="presOf" srcId="{8C02DEB6-B146-4FFB-9614-98B88E4C351D}" destId="{D9C0D52F-C3E6-41C9-BF50-ECE98A3588B0}" srcOrd="0" destOrd="0" presId="urn:microsoft.com/office/officeart/2008/layout/LinedList"/>
    <dgm:cxn modelId="{7AF48AD6-78ED-4800-8843-7BEEDC2A0D07}" srcId="{8C02DEB6-B146-4FFB-9614-98B88E4C351D}" destId="{D41E9654-65B7-4C5A-8ADE-C46C4BF9F1AE}" srcOrd="2" destOrd="0" parTransId="{868D808B-5FFC-4F77-8D33-F6F477DEBF0D}" sibTransId="{260CC17B-720D-40A5-B0C1-D49C72338204}"/>
    <dgm:cxn modelId="{80A7F1E0-8F1D-4616-87A6-064D6FC11BC8}" srcId="{8C02DEB6-B146-4FFB-9614-98B88E4C351D}" destId="{C7E4C447-50AD-411C-9FA0-4ED26CD32ED0}" srcOrd="3" destOrd="0" parTransId="{7B86BC3B-532B-48B7-94E4-AA961B88390D}" sibTransId="{5D65368D-EBBE-4D23-BA0F-4C9D472324A6}"/>
    <dgm:cxn modelId="{7A042BF5-F980-4140-A5EC-91C8208AC4A2}" srcId="{8C02DEB6-B146-4FFB-9614-98B88E4C351D}" destId="{A4139594-354C-4E98-95B0-DF3E2B051B2B}" srcOrd="1" destOrd="0" parTransId="{80095887-76FC-4932-AA95-33D621A712E1}" sibTransId="{D3BBB928-AE96-454B-9C4A-52199A8AA240}"/>
    <dgm:cxn modelId="{C9C55DF5-728F-4A71-BAF5-8B7525E166F9}" type="presOf" srcId="{A4139594-354C-4E98-95B0-DF3E2B051B2B}" destId="{989BEAEB-8DBF-44F5-975C-A6C5F43573A8}" srcOrd="0" destOrd="0" presId="urn:microsoft.com/office/officeart/2008/layout/LinedList"/>
    <dgm:cxn modelId="{F447E3F5-09A2-4F6C-950D-99FCF9011428}" type="presParOf" srcId="{D9C0D52F-C3E6-41C9-BF50-ECE98A3588B0}" destId="{76E03863-9F30-41FD-AF83-01AC12868922}" srcOrd="0" destOrd="0" presId="urn:microsoft.com/office/officeart/2008/layout/LinedList"/>
    <dgm:cxn modelId="{CADF6CD2-A6CD-4FCA-A8BE-931E84A370F9}" type="presParOf" srcId="{D9C0D52F-C3E6-41C9-BF50-ECE98A3588B0}" destId="{1CE05715-E6AD-4F88-B00A-36BD73BADA11}" srcOrd="1" destOrd="0" presId="urn:microsoft.com/office/officeart/2008/layout/LinedList"/>
    <dgm:cxn modelId="{BB001917-C7C2-4E23-A7DF-03034F796614}" type="presParOf" srcId="{1CE05715-E6AD-4F88-B00A-36BD73BADA11}" destId="{0C782559-BA88-4BFF-A073-1C493DD90CD1}" srcOrd="0" destOrd="0" presId="urn:microsoft.com/office/officeart/2008/layout/LinedList"/>
    <dgm:cxn modelId="{DF207B9A-BBCD-475C-A851-4EF90D7C52F1}" type="presParOf" srcId="{1CE05715-E6AD-4F88-B00A-36BD73BADA11}" destId="{D7C612BE-DE3E-40A2-86ED-06785D673BA5}" srcOrd="1" destOrd="0" presId="urn:microsoft.com/office/officeart/2008/layout/LinedList"/>
    <dgm:cxn modelId="{C0881A0E-13DB-48F3-BD7B-2E896F29FF2E}" type="presParOf" srcId="{D9C0D52F-C3E6-41C9-BF50-ECE98A3588B0}" destId="{9EFF09DE-D15F-4B95-8687-285A0C37A0D5}" srcOrd="2" destOrd="0" presId="urn:microsoft.com/office/officeart/2008/layout/LinedList"/>
    <dgm:cxn modelId="{386AEDD8-0F82-4FCB-B474-632E04CA0AE7}" type="presParOf" srcId="{D9C0D52F-C3E6-41C9-BF50-ECE98A3588B0}" destId="{2DD5F5EF-C822-4372-9A5F-943575F303C0}" srcOrd="3" destOrd="0" presId="urn:microsoft.com/office/officeart/2008/layout/LinedList"/>
    <dgm:cxn modelId="{A0ACE534-DC07-4B33-A4AC-612CE8975BB6}" type="presParOf" srcId="{2DD5F5EF-C822-4372-9A5F-943575F303C0}" destId="{989BEAEB-8DBF-44F5-975C-A6C5F43573A8}" srcOrd="0" destOrd="0" presId="urn:microsoft.com/office/officeart/2008/layout/LinedList"/>
    <dgm:cxn modelId="{68DB684A-92BD-4CB2-9CEF-ECA55ECF4B43}" type="presParOf" srcId="{2DD5F5EF-C822-4372-9A5F-943575F303C0}" destId="{FB022657-A9DC-494F-84BA-5FCB4A839FFF}" srcOrd="1" destOrd="0" presId="urn:microsoft.com/office/officeart/2008/layout/LinedList"/>
    <dgm:cxn modelId="{F1619BAB-F141-45B2-AABB-86962895106B}" type="presParOf" srcId="{D9C0D52F-C3E6-41C9-BF50-ECE98A3588B0}" destId="{F2110743-2AE9-4DE2-B8B1-EA622054B2A8}" srcOrd="4" destOrd="0" presId="urn:microsoft.com/office/officeart/2008/layout/LinedList"/>
    <dgm:cxn modelId="{568B5FD0-69A1-4ED6-8792-CF0E7081386E}" type="presParOf" srcId="{D9C0D52F-C3E6-41C9-BF50-ECE98A3588B0}" destId="{138D73AE-7CB3-4536-ACFA-18D6B803EC46}" srcOrd="5" destOrd="0" presId="urn:microsoft.com/office/officeart/2008/layout/LinedList"/>
    <dgm:cxn modelId="{1AF956E4-D425-401E-9833-196E021B1262}" type="presParOf" srcId="{138D73AE-7CB3-4536-ACFA-18D6B803EC46}" destId="{635C2482-01B4-4916-AC82-31F82A0B1E2B}" srcOrd="0" destOrd="0" presId="urn:microsoft.com/office/officeart/2008/layout/LinedList"/>
    <dgm:cxn modelId="{851600CF-1EF3-4697-9653-9D64230C5BD6}" type="presParOf" srcId="{138D73AE-7CB3-4536-ACFA-18D6B803EC46}" destId="{05320743-BA8E-4629-A6E9-54E278CB08D8}" srcOrd="1" destOrd="0" presId="urn:microsoft.com/office/officeart/2008/layout/LinedList"/>
    <dgm:cxn modelId="{3C2715C2-6115-4CFE-843B-A221FFD30C2D}" type="presParOf" srcId="{D9C0D52F-C3E6-41C9-BF50-ECE98A3588B0}" destId="{1475815D-8234-4BA6-BF51-A99F49E437AB}" srcOrd="6" destOrd="0" presId="urn:microsoft.com/office/officeart/2008/layout/LinedList"/>
    <dgm:cxn modelId="{BBEDE89E-37AF-40F9-B78D-78988770F56A}" type="presParOf" srcId="{D9C0D52F-C3E6-41C9-BF50-ECE98A3588B0}" destId="{F8969E5A-E4D7-40AA-93DA-B428DC63CE64}" srcOrd="7" destOrd="0" presId="urn:microsoft.com/office/officeart/2008/layout/LinedList"/>
    <dgm:cxn modelId="{BF39DB2C-E762-4C19-830C-16D0A0A21414}" type="presParOf" srcId="{F8969E5A-E4D7-40AA-93DA-B428DC63CE64}" destId="{8328F417-0EFF-40D2-A130-06F84452446A}" srcOrd="0" destOrd="0" presId="urn:microsoft.com/office/officeart/2008/layout/LinedList"/>
    <dgm:cxn modelId="{E7A8D037-4A46-43F8-8E19-E9B07632745A}" type="presParOf" srcId="{F8969E5A-E4D7-40AA-93DA-B428DC63CE64}" destId="{1C5D6A1C-79F1-41EC-8E97-EED1CBEEB1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614BA9-A8E7-42A9-B2C5-525159290291}"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C3DCAF0-3E7D-49E0-890A-862CC5202E25}">
      <dgm:prSet custT="1"/>
      <dgm:spPr/>
      <dgm:t>
        <a:bodyPr/>
        <a:lstStyle/>
        <a:p>
          <a:r>
            <a:rPr lang="en-US" sz="4800" dirty="0"/>
            <a:t>Arduino IDE</a:t>
          </a:r>
        </a:p>
      </dgm:t>
    </dgm:pt>
    <dgm:pt modelId="{44186AF3-68F4-4061-A0F4-FF865015A8C1}" type="parTrans" cxnId="{5F445AA8-F571-4175-BB0C-818BCAA89205}">
      <dgm:prSet/>
      <dgm:spPr/>
      <dgm:t>
        <a:bodyPr/>
        <a:lstStyle/>
        <a:p>
          <a:endParaRPr lang="en-US"/>
        </a:p>
      </dgm:t>
    </dgm:pt>
    <dgm:pt modelId="{2072C972-5F3C-43C9-8BB9-40EB6812DFAC}" type="sibTrans" cxnId="{5F445AA8-F571-4175-BB0C-818BCAA89205}">
      <dgm:prSet/>
      <dgm:spPr/>
      <dgm:t>
        <a:bodyPr/>
        <a:lstStyle/>
        <a:p>
          <a:endParaRPr lang="en-US"/>
        </a:p>
      </dgm:t>
    </dgm:pt>
    <dgm:pt modelId="{F058B2F2-9AAF-4B66-89DC-4B7FCDAC9C5A}">
      <dgm:prSet custT="1"/>
      <dgm:spPr/>
      <dgm:t>
        <a:bodyPr/>
        <a:lstStyle/>
        <a:p>
          <a:r>
            <a:rPr lang="en-US" sz="4800" dirty="0"/>
            <a:t>Ubuntu Terminal</a:t>
          </a:r>
        </a:p>
      </dgm:t>
    </dgm:pt>
    <dgm:pt modelId="{F299341C-95FA-4178-9B4B-216BBE2D5CA4}" type="parTrans" cxnId="{7692D73E-090A-4613-AADE-961ECD298AC7}">
      <dgm:prSet/>
      <dgm:spPr/>
      <dgm:t>
        <a:bodyPr/>
        <a:lstStyle/>
        <a:p>
          <a:endParaRPr lang="en-US"/>
        </a:p>
      </dgm:t>
    </dgm:pt>
    <dgm:pt modelId="{4CF2839C-D604-48A0-BF69-17EC756D8715}" type="sibTrans" cxnId="{7692D73E-090A-4613-AADE-961ECD298AC7}">
      <dgm:prSet/>
      <dgm:spPr/>
      <dgm:t>
        <a:bodyPr/>
        <a:lstStyle/>
        <a:p>
          <a:endParaRPr lang="en-US"/>
        </a:p>
      </dgm:t>
    </dgm:pt>
    <dgm:pt modelId="{B695276C-8793-466E-9092-EC1F3B5966F2}">
      <dgm:prSet custT="1"/>
      <dgm:spPr/>
      <dgm:t>
        <a:bodyPr/>
        <a:lstStyle/>
        <a:p>
          <a:r>
            <a:rPr lang="en-US" sz="4800" dirty="0"/>
            <a:t>GCC Compiler</a:t>
          </a:r>
        </a:p>
      </dgm:t>
    </dgm:pt>
    <dgm:pt modelId="{403A26EF-AD63-4AC9-9FA9-DB8C960B0930}" type="parTrans" cxnId="{32B03889-7F6E-4315-AB83-9B59589231BF}">
      <dgm:prSet/>
      <dgm:spPr/>
      <dgm:t>
        <a:bodyPr/>
        <a:lstStyle/>
        <a:p>
          <a:endParaRPr lang="en-US"/>
        </a:p>
      </dgm:t>
    </dgm:pt>
    <dgm:pt modelId="{C29DDB7A-7E71-44D5-9390-22D6AF17A847}" type="sibTrans" cxnId="{32B03889-7F6E-4315-AB83-9B59589231BF}">
      <dgm:prSet/>
      <dgm:spPr/>
      <dgm:t>
        <a:bodyPr/>
        <a:lstStyle/>
        <a:p>
          <a:endParaRPr lang="en-US"/>
        </a:p>
      </dgm:t>
    </dgm:pt>
    <dgm:pt modelId="{C074830C-C2EE-47B0-8D00-13600D23BD89}">
      <dgm:prSet custT="1"/>
      <dgm:spPr/>
      <dgm:t>
        <a:bodyPr/>
        <a:lstStyle/>
        <a:p>
          <a:r>
            <a:rPr lang="en-US" sz="4800" dirty="0"/>
            <a:t>GNU nano text editor</a:t>
          </a:r>
        </a:p>
      </dgm:t>
    </dgm:pt>
    <dgm:pt modelId="{7C9B981C-A805-462F-8718-E1E99AF7E96B}" type="parTrans" cxnId="{0818D97D-E0BB-44CA-AD79-35A8FED15A06}">
      <dgm:prSet/>
      <dgm:spPr/>
      <dgm:t>
        <a:bodyPr/>
        <a:lstStyle/>
        <a:p>
          <a:endParaRPr lang="en-US"/>
        </a:p>
      </dgm:t>
    </dgm:pt>
    <dgm:pt modelId="{548B2662-90DB-4D04-BBB5-81F95B5B3B6C}" type="sibTrans" cxnId="{0818D97D-E0BB-44CA-AD79-35A8FED15A06}">
      <dgm:prSet/>
      <dgm:spPr/>
      <dgm:t>
        <a:bodyPr/>
        <a:lstStyle/>
        <a:p>
          <a:endParaRPr lang="en-US"/>
        </a:p>
      </dgm:t>
    </dgm:pt>
    <dgm:pt modelId="{ED5E5BAA-4C69-4368-8A3B-7CD547B401F7}" type="pres">
      <dgm:prSet presAssocID="{B7614BA9-A8E7-42A9-B2C5-525159290291}" presName="vert0" presStyleCnt="0">
        <dgm:presLayoutVars>
          <dgm:dir/>
          <dgm:animOne val="branch"/>
          <dgm:animLvl val="lvl"/>
        </dgm:presLayoutVars>
      </dgm:prSet>
      <dgm:spPr/>
    </dgm:pt>
    <dgm:pt modelId="{25F06C72-1763-4E14-8047-BCEB163626A2}" type="pres">
      <dgm:prSet presAssocID="{5C3DCAF0-3E7D-49E0-890A-862CC5202E25}" presName="thickLine" presStyleLbl="alignNode1" presStyleIdx="0" presStyleCnt="4"/>
      <dgm:spPr/>
    </dgm:pt>
    <dgm:pt modelId="{C72F172A-0FDE-4D7A-B90D-464053C1A1BA}" type="pres">
      <dgm:prSet presAssocID="{5C3DCAF0-3E7D-49E0-890A-862CC5202E25}" presName="horz1" presStyleCnt="0"/>
      <dgm:spPr/>
    </dgm:pt>
    <dgm:pt modelId="{A8DB73DA-DC11-430D-99EF-F9E933B99DCE}" type="pres">
      <dgm:prSet presAssocID="{5C3DCAF0-3E7D-49E0-890A-862CC5202E25}" presName="tx1" presStyleLbl="revTx" presStyleIdx="0" presStyleCnt="4"/>
      <dgm:spPr/>
    </dgm:pt>
    <dgm:pt modelId="{107ACA5B-5B09-4057-B209-306E9EC53FF0}" type="pres">
      <dgm:prSet presAssocID="{5C3DCAF0-3E7D-49E0-890A-862CC5202E25}" presName="vert1" presStyleCnt="0"/>
      <dgm:spPr/>
    </dgm:pt>
    <dgm:pt modelId="{49D85027-E6D1-4F04-B4CD-AA53C99528DC}" type="pres">
      <dgm:prSet presAssocID="{F058B2F2-9AAF-4B66-89DC-4B7FCDAC9C5A}" presName="thickLine" presStyleLbl="alignNode1" presStyleIdx="1" presStyleCnt="4"/>
      <dgm:spPr/>
    </dgm:pt>
    <dgm:pt modelId="{BC7FBF75-D3D1-407F-B483-1F19C83B4187}" type="pres">
      <dgm:prSet presAssocID="{F058B2F2-9AAF-4B66-89DC-4B7FCDAC9C5A}" presName="horz1" presStyleCnt="0"/>
      <dgm:spPr/>
    </dgm:pt>
    <dgm:pt modelId="{E9571FA5-3F21-40E8-B1F2-76C91CF15128}" type="pres">
      <dgm:prSet presAssocID="{F058B2F2-9AAF-4B66-89DC-4B7FCDAC9C5A}" presName="tx1" presStyleLbl="revTx" presStyleIdx="1" presStyleCnt="4"/>
      <dgm:spPr/>
    </dgm:pt>
    <dgm:pt modelId="{A83E7554-1FD3-4936-A67A-BF6B49160FA3}" type="pres">
      <dgm:prSet presAssocID="{F058B2F2-9AAF-4B66-89DC-4B7FCDAC9C5A}" presName="vert1" presStyleCnt="0"/>
      <dgm:spPr/>
    </dgm:pt>
    <dgm:pt modelId="{89C6E572-9319-4805-9683-22250640200F}" type="pres">
      <dgm:prSet presAssocID="{B695276C-8793-466E-9092-EC1F3B5966F2}" presName="thickLine" presStyleLbl="alignNode1" presStyleIdx="2" presStyleCnt="4"/>
      <dgm:spPr/>
    </dgm:pt>
    <dgm:pt modelId="{DF1FB0D4-B330-4131-BACE-61F6F8F8ED95}" type="pres">
      <dgm:prSet presAssocID="{B695276C-8793-466E-9092-EC1F3B5966F2}" presName="horz1" presStyleCnt="0"/>
      <dgm:spPr/>
    </dgm:pt>
    <dgm:pt modelId="{E5827EE5-03A5-4D1B-BAD6-03561E2499F4}" type="pres">
      <dgm:prSet presAssocID="{B695276C-8793-466E-9092-EC1F3B5966F2}" presName="tx1" presStyleLbl="revTx" presStyleIdx="2" presStyleCnt="4"/>
      <dgm:spPr/>
    </dgm:pt>
    <dgm:pt modelId="{DC79E94D-3AF3-4372-92A2-CEEED77C482A}" type="pres">
      <dgm:prSet presAssocID="{B695276C-8793-466E-9092-EC1F3B5966F2}" presName="vert1" presStyleCnt="0"/>
      <dgm:spPr/>
    </dgm:pt>
    <dgm:pt modelId="{34405B50-F866-4E0C-A6AB-FBEF6492FE30}" type="pres">
      <dgm:prSet presAssocID="{C074830C-C2EE-47B0-8D00-13600D23BD89}" presName="thickLine" presStyleLbl="alignNode1" presStyleIdx="3" presStyleCnt="4"/>
      <dgm:spPr/>
    </dgm:pt>
    <dgm:pt modelId="{9F620F88-6D0F-4F7B-9A47-0A16E66D17C6}" type="pres">
      <dgm:prSet presAssocID="{C074830C-C2EE-47B0-8D00-13600D23BD89}" presName="horz1" presStyleCnt="0"/>
      <dgm:spPr/>
    </dgm:pt>
    <dgm:pt modelId="{F5031B43-DC8C-45CB-B203-B7E17992C369}" type="pres">
      <dgm:prSet presAssocID="{C074830C-C2EE-47B0-8D00-13600D23BD89}" presName="tx1" presStyleLbl="revTx" presStyleIdx="3" presStyleCnt="4"/>
      <dgm:spPr/>
    </dgm:pt>
    <dgm:pt modelId="{2339817F-F0D6-4CFC-A9BC-792F38F47B2F}" type="pres">
      <dgm:prSet presAssocID="{C074830C-C2EE-47B0-8D00-13600D23BD89}" presName="vert1" presStyleCnt="0"/>
      <dgm:spPr/>
    </dgm:pt>
  </dgm:ptLst>
  <dgm:cxnLst>
    <dgm:cxn modelId="{33E47011-AEA2-4A03-B1F6-2889C51C24C9}" type="presOf" srcId="{F058B2F2-9AAF-4B66-89DC-4B7FCDAC9C5A}" destId="{E9571FA5-3F21-40E8-B1F2-76C91CF15128}" srcOrd="0" destOrd="0" presId="urn:microsoft.com/office/officeart/2008/layout/LinedList"/>
    <dgm:cxn modelId="{4CC07313-BF71-4A6A-8471-F9962ACFE4A9}" type="presOf" srcId="{B7614BA9-A8E7-42A9-B2C5-525159290291}" destId="{ED5E5BAA-4C69-4368-8A3B-7CD547B401F7}" srcOrd="0" destOrd="0" presId="urn:microsoft.com/office/officeart/2008/layout/LinedList"/>
    <dgm:cxn modelId="{83FE9B24-BB9F-4EB3-ABEE-836CFC1375AD}" type="presOf" srcId="{B695276C-8793-466E-9092-EC1F3B5966F2}" destId="{E5827EE5-03A5-4D1B-BAD6-03561E2499F4}" srcOrd="0" destOrd="0" presId="urn:microsoft.com/office/officeart/2008/layout/LinedList"/>
    <dgm:cxn modelId="{7692D73E-090A-4613-AADE-961ECD298AC7}" srcId="{B7614BA9-A8E7-42A9-B2C5-525159290291}" destId="{F058B2F2-9AAF-4B66-89DC-4B7FCDAC9C5A}" srcOrd="1" destOrd="0" parTransId="{F299341C-95FA-4178-9B4B-216BBE2D5CA4}" sibTransId="{4CF2839C-D604-48A0-BF69-17EC756D8715}"/>
    <dgm:cxn modelId="{AB98FB78-7B9A-4E5A-95D4-B08949FDFF83}" type="presOf" srcId="{C074830C-C2EE-47B0-8D00-13600D23BD89}" destId="{F5031B43-DC8C-45CB-B203-B7E17992C369}" srcOrd="0" destOrd="0" presId="urn:microsoft.com/office/officeart/2008/layout/LinedList"/>
    <dgm:cxn modelId="{0818D97D-E0BB-44CA-AD79-35A8FED15A06}" srcId="{B7614BA9-A8E7-42A9-B2C5-525159290291}" destId="{C074830C-C2EE-47B0-8D00-13600D23BD89}" srcOrd="3" destOrd="0" parTransId="{7C9B981C-A805-462F-8718-E1E99AF7E96B}" sibTransId="{548B2662-90DB-4D04-BBB5-81F95B5B3B6C}"/>
    <dgm:cxn modelId="{32B03889-7F6E-4315-AB83-9B59589231BF}" srcId="{B7614BA9-A8E7-42A9-B2C5-525159290291}" destId="{B695276C-8793-466E-9092-EC1F3B5966F2}" srcOrd="2" destOrd="0" parTransId="{403A26EF-AD63-4AC9-9FA9-DB8C960B0930}" sibTransId="{C29DDB7A-7E71-44D5-9390-22D6AF17A847}"/>
    <dgm:cxn modelId="{5F445AA8-F571-4175-BB0C-818BCAA89205}" srcId="{B7614BA9-A8E7-42A9-B2C5-525159290291}" destId="{5C3DCAF0-3E7D-49E0-890A-862CC5202E25}" srcOrd="0" destOrd="0" parTransId="{44186AF3-68F4-4061-A0F4-FF865015A8C1}" sibTransId="{2072C972-5F3C-43C9-8BB9-40EB6812DFAC}"/>
    <dgm:cxn modelId="{AF3A37E7-143F-47AC-B200-B382252688AC}" type="presOf" srcId="{5C3DCAF0-3E7D-49E0-890A-862CC5202E25}" destId="{A8DB73DA-DC11-430D-99EF-F9E933B99DCE}" srcOrd="0" destOrd="0" presId="urn:microsoft.com/office/officeart/2008/layout/LinedList"/>
    <dgm:cxn modelId="{F54074A1-2C1C-4622-8755-B026DF923E51}" type="presParOf" srcId="{ED5E5BAA-4C69-4368-8A3B-7CD547B401F7}" destId="{25F06C72-1763-4E14-8047-BCEB163626A2}" srcOrd="0" destOrd="0" presId="urn:microsoft.com/office/officeart/2008/layout/LinedList"/>
    <dgm:cxn modelId="{C6BC5E72-D726-44F6-B8E7-EAADB7B7BDD9}" type="presParOf" srcId="{ED5E5BAA-4C69-4368-8A3B-7CD547B401F7}" destId="{C72F172A-0FDE-4D7A-B90D-464053C1A1BA}" srcOrd="1" destOrd="0" presId="urn:microsoft.com/office/officeart/2008/layout/LinedList"/>
    <dgm:cxn modelId="{ED43AC6C-5DC8-46C4-9A62-18EA2E8576B4}" type="presParOf" srcId="{C72F172A-0FDE-4D7A-B90D-464053C1A1BA}" destId="{A8DB73DA-DC11-430D-99EF-F9E933B99DCE}" srcOrd="0" destOrd="0" presId="urn:microsoft.com/office/officeart/2008/layout/LinedList"/>
    <dgm:cxn modelId="{1B28835F-D099-43FC-A10A-95616786315B}" type="presParOf" srcId="{C72F172A-0FDE-4D7A-B90D-464053C1A1BA}" destId="{107ACA5B-5B09-4057-B209-306E9EC53FF0}" srcOrd="1" destOrd="0" presId="urn:microsoft.com/office/officeart/2008/layout/LinedList"/>
    <dgm:cxn modelId="{BDA0CD7D-6DE8-403B-8E03-B326D0ABED95}" type="presParOf" srcId="{ED5E5BAA-4C69-4368-8A3B-7CD547B401F7}" destId="{49D85027-E6D1-4F04-B4CD-AA53C99528DC}" srcOrd="2" destOrd="0" presId="urn:microsoft.com/office/officeart/2008/layout/LinedList"/>
    <dgm:cxn modelId="{F4039DED-B193-48A4-9FA9-79CFA9CD66C8}" type="presParOf" srcId="{ED5E5BAA-4C69-4368-8A3B-7CD547B401F7}" destId="{BC7FBF75-D3D1-407F-B483-1F19C83B4187}" srcOrd="3" destOrd="0" presId="urn:microsoft.com/office/officeart/2008/layout/LinedList"/>
    <dgm:cxn modelId="{375DE0C6-36AE-4CFB-B038-87907F794E35}" type="presParOf" srcId="{BC7FBF75-D3D1-407F-B483-1F19C83B4187}" destId="{E9571FA5-3F21-40E8-B1F2-76C91CF15128}" srcOrd="0" destOrd="0" presId="urn:microsoft.com/office/officeart/2008/layout/LinedList"/>
    <dgm:cxn modelId="{E23E9D36-525A-41FC-B365-F123BDE1541B}" type="presParOf" srcId="{BC7FBF75-D3D1-407F-B483-1F19C83B4187}" destId="{A83E7554-1FD3-4936-A67A-BF6B49160FA3}" srcOrd="1" destOrd="0" presId="urn:microsoft.com/office/officeart/2008/layout/LinedList"/>
    <dgm:cxn modelId="{BA9E3156-2223-42C5-AB75-EB24CC98221E}" type="presParOf" srcId="{ED5E5BAA-4C69-4368-8A3B-7CD547B401F7}" destId="{89C6E572-9319-4805-9683-22250640200F}" srcOrd="4" destOrd="0" presId="urn:microsoft.com/office/officeart/2008/layout/LinedList"/>
    <dgm:cxn modelId="{7BC72B6A-66CB-429C-8FFC-860673F66863}" type="presParOf" srcId="{ED5E5BAA-4C69-4368-8A3B-7CD547B401F7}" destId="{DF1FB0D4-B330-4131-BACE-61F6F8F8ED95}" srcOrd="5" destOrd="0" presId="urn:microsoft.com/office/officeart/2008/layout/LinedList"/>
    <dgm:cxn modelId="{5A1E3088-3B27-43A6-8112-B88CACE3720F}" type="presParOf" srcId="{DF1FB0D4-B330-4131-BACE-61F6F8F8ED95}" destId="{E5827EE5-03A5-4D1B-BAD6-03561E2499F4}" srcOrd="0" destOrd="0" presId="urn:microsoft.com/office/officeart/2008/layout/LinedList"/>
    <dgm:cxn modelId="{DA8DE47C-6D1E-45C0-82A5-BA55D118DFB2}" type="presParOf" srcId="{DF1FB0D4-B330-4131-BACE-61F6F8F8ED95}" destId="{DC79E94D-3AF3-4372-92A2-CEEED77C482A}" srcOrd="1" destOrd="0" presId="urn:microsoft.com/office/officeart/2008/layout/LinedList"/>
    <dgm:cxn modelId="{6541531C-D17C-4237-AC96-1621FACCC6D0}" type="presParOf" srcId="{ED5E5BAA-4C69-4368-8A3B-7CD547B401F7}" destId="{34405B50-F866-4E0C-A6AB-FBEF6492FE30}" srcOrd="6" destOrd="0" presId="urn:microsoft.com/office/officeart/2008/layout/LinedList"/>
    <dgm:cxn modelId="{7638A524-5A8A-4E80-B069-0CBB305198A4}" type="presParOf" srcId="{ED5E5BAA-4C69-4368-8A3B-7CD547B401F7}" destId="{9F620F88-6D0F-4F7B-9A47-0A16E66D17C6}" srcOrd="7" destOrd="0" presId="urn:microsoft.com/office/officeart/2008/layout/LinedList"/>
    <dgm:cxn modelId="{C6D8CCA5-49EA-4786-A31F-916458451E24}" type="presParOf" srcId="{9F620F88-6D0F-4F7B-9A47-0A16E66D17C6}" destId="{F5031B43-DC8C-45CB-B203-B7E17992C369}" srcOrd="0" destOrd="0" presId="urn:microsoft.com/office/officeart/2008/layout/LinedList"/>
    <dgm:cxn modelId="{AD8B6CA7-C82B-4405-B66D-09D780FB681A}" type="presParOf" srcId="{9F620F88-6D0F-4F7B-9A47-0A16E66D17C6}" destId="{2339817F-F0D6-4CFC-A9BC-792F38F47B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C4A9EA-44A8-4B15-A3D7-997A3E11BF3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DFF9909-1DD6-4AE9-91D8-1E9C52BAD63E}">
      <dgm:prSet/>
      <dgm:spPr/>
      <dgm:t>
        <a:bodyPr/>
        <a:lstStyle/>
        <a:p>
          <a:r>
            <a:rPr lang="en-US"/>
            <a:t>Create a new file with the name testTty.sh.</a:t>
          </a:r>
        </a:p>
      </dgm:t>
    </dgm:pt>
    <dgm:pt modelId="{215E84BF-420A-498E-9902-C0731164F61D}" type="parTrans" cxnId="{1BD19E27-32F5-4C81-BF01-982C956640BB}">
      <dgm:prSet/>
      <dgm:spPr/>
      <dgm:t>
        <a:bodyPr/>
        <a:lstStyle/>
        <a:p>
          <a:endParaRPr lang="en-US"/>
        </a:p>
      </dgm:t>
    </dgm:pt>
    <dgm:pt modelId="{038026D3-9370-471E-8DDD-FED67F1BE2AB}" type="sibTrans" cxnId="{1BD19E27-32F5-4C81-BF01-982C956640BB}">
      <dgm:prSet/>
      <dgm:spPr/>
      <dgm:t>
        <a:bodyPr/>
        <a:lstStyle/>
        <a:p>
          <a:endParaRPr lang="en-US"/>
        </a:p>
      </dgm:t>
    </dgm:pt>
    <dgm:pt modelId="{6CB609A3-64CA-4BDE-930A-B5BB74947357}">
      <dgm:prSet/>
      <dgm:spPr/>
      <dgm:t>
        <a:bodyPr/>
        <a:lstStyle/>
        <a:p>
          <a:r>
            <a:rPr lang="en-US"/>
            <a:t>Open the text editor with the sudo nano command.</a:t>
          </a:r>
        </a:p>
      </dgm:t>
    </dgm:pt>
    <dgm:pt modelId="{0EB7C57A-11E2-4F5C-AC83-1BBD7B5CD094}" type="parTrans" cxnId="{A3AEAF92-3502-433D-A039-550DCB51D592}">
      <dgm:prSet/>
      <dgm:spPr/>
      <dgm:t>
        <a:bodyPr/>
        <a:lstStyle/>
        <a:p>
          <a:endParaRPr lang="en-US"/>
        </a:p>
      </dgm:t>
    </dgm:pt>
    <dgm:pt modelId="{D7A98599-8709-4C72-B4D2-89A1CC9B5332}" type="sibTrans" cxnId="{A3AEAF92-3502-433D-A039-550DCB51D592}">
      <dgm:prSet/>
      <dgm:spPr/>
      <dgm:t>
        <a:bodyPr/>
        <a:lstStyle/>
        <a:p>
          <a:endParaRPr lang="en-US"/>
        </a:p>
      </dgm:t>
    </dgm:pt>
    <dgm:pt modelId="{05C67868-51D0-485E-A3C9-72514E108A7B}">
      <dgm:prSet/>
      <dgm:spPr/>
      <dgm:t>
        <a:bodyPr/>
        <a:lstStyle/>
        <a:p>
          <a:r>
            <a:rPr lang="en-US"/>
            <a:t>nano /usr/local/sbin/testTty.sh.</a:t>
          </a:r>
        </a:p>
      </dgm:t>
    </dgm:pt>
    <dgm:pt modelId="{D43D3A0A-E99E-47E4-92C1-45D9B9D07661}" type="parTrans" cxnId="{2B96F4A1-756E-4D72-ADCF-383FB8058EC6}">
      <dgm:prSet/>
      <dgm:spPr/>
      <dgm:t>
        <a:bodyPr/>
        <a:lstStyle/>
        <a:p>
          <a:endParaRPr lang="en-US"/>
        </a:p>
      </dgm:t>
    </dgm:pt>
    <dgm:pt modelId="{9EEC3973-3FC5-4EDE-B933-9BB267DDD660}" type="sibTrans" cxnId="{2B96F4A1-756E-4D72-ADCF-383FB8058EC6}">
      <dgm:prSet/>
      <dgm:spPr/>
      <dgm:t>
        <a:bodyPr/>
        <a:lstStyle/>
        <a:p>
          <a:endParaRPr lang="en-US"/>
        </a:p>
      </dgm:t>
    </dgm:pt>
    <dgm:pt modelId="{E08453F0-0970-4B1B-BC74-245F07C5AB14}">
      <dgm:prSet/>
      <dgm:spPr/>
      <dgm:t>
        <a:bodyPr/>
        <a:lstStyle/>
        <a:p>
          <a:r>
            <a:rPr lang="en-US"/>
            <a:t>Similarly make this file also executable like the last one.</a:t>
          </a:r>
        </a:p>
      </dgm:t>
    </dgm:pt>
    <dgm:pt modelId="{D0A43BD6-C777-41FA-B25A-15FB3F345E23}" type="parTrans" cxnId="{01364C2D-B984-4720-AA54-FCD7AEBC73B6}">
      <dgm:prSet/>
      <dgm:spPr/>
      <dgm:t>
        <a:bodyPr/>
        <a:lstStyle/>
        <a:p>
          <a:endParaRPr lang="en-US"/>
        </a:p>
      </dgm:t>
    </dgm:pt>
    <dgm:pt modelId="{5B6B29DC-1893-4056-BE18-D8371781A586}" type="sibTrans" cxnId="{01364C2D-B984-4720-AA54-FCD7AEBC73B6}">
      <dgm:prSet/>
      <dgm:spPr/>
      <dgm:t>
        <a:bodyPr/>
        <a:lstStyle/>
        <a:p>
          <a:endParaRPr lang="en-US"/>
        </a:p>
      </dgm:t>
    </dgm:pt>
    <dgm:pt modelId="{86F2F717-9518-480A-8141-1053D09D01EA}">
      <dgm:prSet/>
      <dgm:spPr/>
      <dgm:t>
        <a:bodyPr/>
        <a:lstStyle/>
        <a:p>
          <a:r>
            <a:rPr lang="en-US"/>
            <a:t>chmod 755 /usr/local/sbin/testTty.sh.</a:t>
          </a:r>
        </a:p>
      </dgm:t>
    </dgm:pt>
    <dgm:pt modelId="{9E30AB05-7973-41AB-A1BC-BD97563A0C8C}" type="parTrans" cxnId="{FCDC2496-5590-4437-A20C-26E5FDFE1FD0}">
      <dgm:prSet/>
      <dgm:spPr/>
      <dgm:t>
        <a:bodyPr/>
        <a:lstStyle/>
        <a:p>
          <a:endParaRPr lang="en-US"/>
        </a:p>
      </dgm:t>
    </dgm:pt>
    <dgm:pt modelId="{763E7092-95C3-401F-8557-D8792C2BAC0D}" type="sibTrans" cxnId="{FCDC2496-5590-4437-A20C-26E5FDFE1FD0}">
      <dgm:prSet/>
      <dgm:spPr/>
      <dgm:t>
        <a:bodyPr/>
        <a:lstStyle/>
        <a:p>
          <a:endParaRPr lang="en-US"/>
        </a:p>
      </dgm:t>
    </dgm:pt>
    <dgm:pt modelId="{5791B672-3B7A-41A5-84B2-C198FB9E3131}" type="pres">
      <dgm:prSet presAssocID="{F6C4A9EA-44A8-4B15-A3D7-997A3E11BF34}" presName="vert0" presStyleCnt="0">
        <dgm:presLayoutVars>
          <dgm:dir/>
          <dgm:animOne val="branch"/>
          <dgm:animLvl val="lvl"/>
        </dgm:presLayoutVars>
      </dgm:prSet>
      <dgm:spPr/>
    </dgm:pt>
    <dgm:pt modelId="{5599434D-8125-44A5-BB5D-15E94E66CEB9}" type="pres">
      <dgm:prSet presAssocID="{FDFF9909-1DD6-4AE9-91D8-1E9C52BAD63E}" presName="thickLine" presStyleLbl="alignNode1" presStyleIdx="0" presStyleCnt="5"/>
      <dgm:spPr/>
    </dgm:pt>
    <dgm:pt modelId="{BF1DCE58-5005-4CB7-A6B3-B8D47D56B2FB}" type="pres">
      <dgm:prSet presAssocID="{FDFF9909-1DD6-4AE9-91D8-1E9C52BAD63E}" presName="horz1" presStyleCnt="0"/>
      <dgm:spPr/>
    </dgm:pt>
    <dgm:pt modelId="{DA125C28-D08B-4CE0-BFA1-513392E2B71B}" type="pres">
      <dgm:prSet presAssocID="{FDFF9909-1DD6-4AE9-91D8-1E9C52BAD63E}" presName="tx1" presStyleLbl="revTx" presStyleIdx="0" presStyleCnt="5"/>
      <dgm:spPr/>
    </dgm:pt>
    <dgm:pt modelId="{C9770574-10CC-4ACF-89A2-23FFAF3B3BF1}" type="pres">
      <dgm:prSet presAssocID="{FDFF9909-1DD6-4AE9-91D8-1E9C52BAD63E}" presName="vert1" presStyleCnt="0"/>
      <dgm:spPr/>
    </dgm:pt>
    <dgm:pt modelId="{1928D29F-0015-4C14-A9BA-7493237B4E42}" type="pres">
      <dgm:prSet presAssocID="{6CB609A3-64CA-4BDE-930A-B5BB74947357}" presName="thickLine" presStyleLbl="alignNode1" presStyleIdx="1" presStyleCnt="5"/>
      <dgm:spPr/>
    </dgm:pt>
    <dgm:pt modelId="{B00868A3-6A5B-41FE-8F7A-EC0B5790C677}" type="pres">
      <dgm:prSet presAssocID="{6CB609A3-64CA-4BDE-930A-B5BB74947357}" presName="horz1" presStyleCnt="0"/>
      <dgm:spPr/>
    </dgm:pt>
    <dgm:pt modelId="{D7C79863-33F6-4B76-907A-E835B109590A}" type="pres">
      <dgm:prSet presAssocID="{6CB609A3-64CA-4BDE-930A-B5BB74947357}" presName="tx1" presStyleLbl="revTx" presStyleIdx="1" presStyleCnt="5"/>
      <dgm:spPr/>
    </dgm:pt>
    <dgm:pt modelId="{4F7EE7B5-D061-416A-8855-6AE3DBE03792}" type="pres">
      <dgm:prSet presAssocID="{6CB609A3-64CA-4BDE-930A-B5BB74947357}" presName="vert1" presStyleCnt="0"/>
      <dgm:spPr/>
    </dgm:pt>
    <dgm:pt modelId="{1D3169FE-3057-4C58-B63A-829FCF52E2C7}" type="pres">
      <dgm:prSet presAssocID="{05C67868-51D0-485E-A3C9-72514E108A7B}" presName="thickLine" presStyleLbl="alignNode1" presStyleIdx="2" presStyleCnt="5"/>
      <dgm:spPr/>
    </dgm:pt>
    <dgm:pt modelId="{BDD3947F-A35C-48F6-8E85-62A5DE865667}" type="pres">
      <dgm:prSet presAssocID="{05C67868-51D0-485E-A3C9-72514E108A7B}" presName="horz1" presStyleCnt="0"/>
      <dgm:spPr/>
    </dgm:pt>
    <dgm:pt modelId="{EAEB9CD1-0DED-4B56-A86C-16159A98C0A9}" type="pres">
      <dgm:prSet presAssocID="{05C67868-51D0-485E-A3C9-72514E108A7B}" presName="tx1" presStyleLbl="revTx" presStyleIdx="2" presStyleCnt="5"/>
      <dgm:spPr/>
    </dgm:pt>
    <dgm:pt modelId="{9FE92623-4A9E-404F-83A9-D8EEE2C13246}" type="pres">
      <dgm:prSet presAssocID="{05C67868-51D0-485E-A3C9-72514E108A7B}" presName="vert1" presStyleCnt="0"/>
      <dgm:spPr/>
    </dgm:pt>
    <dgm:pt modelId="{726EF722-9111-424E-A843-BE77CCF983A2}" type="pres">
      <dgm:prSet presAssocID="{E08453F0-0970-4B1B-BC74-245F07C5AB14}" presName="thickLine" presStyleLbl="alignNode1" presStyleIdx="3" presStyleCnt="5"/>
      <dgm:spPr/>
    </dgm:pt>
    <dgm:pt modelId="{8C71C2F7-5683-4C03-8B07-1EA36FD2F529}" type="pres">
      <dgm:prSet presAssocID="{E08453F0-0970-4B1B-BC74-245F07C5AB14}" presName="horz1" presStyleCnt="0"/>
      <dgm:spPr/>
    </dgm:pt>
    <dgm:pt modelId="{E63DB5E7-1978-4E15-B237-BDDCF218D884}" type="pres">
      <dgm:prSet presAssocID="{E08453F0-0970-4B1B-BC74-245F07C5AB14}" presName="tx1" presStyleLbl="revTx" presStyleIdx="3" presStyleCnt="5"/>
      <dgm:spPr/>
    </dgm:pt>
    <dgm:pt modelId="{CBEDC072-1DF2-4C77-9F1A-BF2438744ADF}" type="pres">
      <dgm:prSet presAssocID="{E08453F0-0970-4B1B-BC74-245F07C5AB14}" presName="vert1" presStyleCnt="0"/>
      <dgm:spPr/>
    </dgm:pt>
    <dgm:pt modelId="{D1D4EEB5-CF78-4682-894A-8BF752C4D526}" type="pres">
      <dgm:prSet presAssocID="{86F2F717-9518-480A-8141-1053D09D01EA}" presName="thickLine" presStyleLbl="alignNode1" presStyleIdx="4" presStyleCnt="5"/>
      <dgm:spPr/>
    </dgm:pt>
    <dgm:pt modelId="{26B3159D-9887-48CD-9EF2-C7B2E80BF5F4}" type="pres">
      <dgm:prSet presAssocID="{86F2F717-9518-480A-8141-1053D09D01EA}" presName="horz1" presStyleCnt="0"/>
      <dgm:spPr/>
    </dgm:pt>
    <dgm:pt modelId="{65728F0F-DB4B-47B4-8FC5-5064403E6137}" type="pres">
      <dgm:prSet presAssocID="{86F2F717-9518-480A-8141-1053D09D01EA}" presName="tx1" presStyleLbl="revTx" presStyleIdx="4" presStyleCnt="5"/>
      <dgm:spPr/>
    </dgm:pt>
    <dgm:pt modelId="{7661E171-07B4-4E62-9F62-03E1B2CFABBD}" type="pres">
      <dgm:prSet presAssocID="{86F2F717-9518-480A-8141-1053D09D01EA}" presName="vert1" presStyleCnt="0"/>
      <dgm:spPr/>
    </dgm:pt>
  </dgm:ptLst>
  <dgm:cxnLst>
    <dgm:cxn modelId="{1BD19E27-32F5-4C81-BF01-982C956640BB}" srcId="{F6C4A9EA-44A8-4B15-A3D7-997A3E11BF34}" destId="{FDFF9909-1DD6-4AE9-91D8-1E9C52BAD63E}" srcOrd="0" destOrd="0" parTransId="{215E84BF-420A-498E-9902-C0731164F61D}" sibTransId="{038026D3-9370-471E-8DDD-FED67F1BE2AB}"/>
    <dgm:cxn modelId="{01364C2D-B984-4720-AA54-FCD7AEBC73B6}" srcId="{F6C4A9EA-44A8-4B15-A3D7-997A3E11BF34}" destId="{E08453F0-0970-4B1B-BC74-245F07C5AB14}" srcOrd="3" destOrd="0" parTransId="{D0A43BD6-C777-41FA-B25A-15FB3F345E23}" sibTransId="{5B6B29DC-1893-4056-BE18-D8371781A586}"/>
    <dgm:cxn modelId="{23160B35-9D50-485C-A30C-374E5C5F4AF7}" type="presOf" srcId="{6CB609A3-64CA-4BDE-930A-B5BB74947357}" destId="{D7C79863-33F6-4B76-907A-E835B109590A}" srcOrd="0" destOrd="0" presId="urn:microsoft.com/office/officeart/2008/layout/LinedList"/>
    <dgm:cxn modelId="{A3AEAF92-3502-433D-A039-550DCB51D592}" srcId="{F6C4A9EA-44A8-4B15-A3D7-997A3E11BF34}" destId="{6CB609A3-64CA-4BDE-930A-B5BB74947357}" srcOrd="1" destOrd="0" parTransId="{0EB7C57A-11E2-4F5C-AC83-1BBD7B5CD094}" sibTransId="{D7A98599-8709-4C72-B4D2-89A1CC9B5332}"/>
    <dgm:cxn modelId="{FCDC2496-5590-4437-A20C-26E5FDFE1FD0}" srcId="{F6C4A9EA-44A8-4B15-A3D7-997A3E11BF34}" destId="{86F2F717-9518-480A-8141-1053D09D01EA}" srcOrd="4" destOrd="0" parTransId="{9E30AB05-7973-41AB-A1BC-BD97563A0C8C}" sibTransId="{763E7092-95C3-401F-8557-D8792C2BAC0D}"/>
    <dgm:cxn modelId="{066B7296-38B4-474B-8608-A12C90C6673F}" type="presOf" srcId="{86F2F717-9518-480A-8141-1053D09D01EA}" destId="{65728F0F-DB4B-47B4-8FC5-5064403E6137}" srcOrd="0" destOrd="0" presId="urn:microsoft.com/office/officeart/2008/layout/LinedList"/>
    <dgm:cxn modelId="{2B96F4A1-756E-4D72-ADCF-383FB8058EC6}" srcId="{F6C4A9EA-44A8-4B15-A3D7-997A3E11BF34}" destId="{05C67868-51D0-485E-A3C9-72514E108A7B}" srcOrd="2" destOrd="0" parTransId="{D43D3A0A-E99E-47E4-92C1-45D9B9D07661}" sibTransId="{9EEC3973-3FC5-4EDE-B933-9BB267DDD660}"/>
    <dgm:cxn modelId="{85E9BAD1-B32B-460B-AA77-2A00D44B9EA2}" type="presOf" srcId="{FDFF9909-1DD6-4AE9-91D8-1E9C52BAD63E}" destId="{DA125C28-D08B-4CE0-BFA1-513392E2B71B}" srcOrd="0" destOrd="0" presId="urn:microsoft.com/office/officeart/2008/layout/LinedList"/>
    <dgm:cxn modelId="{2007A1D6-543F-4175-89DB-C60AD0A811AA}" type="presOf" srcId="{E08453F0-0970-4B1B-BC74-245F07C5AB14}" destId="{E63DB5E7-1978-4E15-B237-BDDCF218D884}" srcOrd="0" destOrd="0" presId="urn:microsoft.com/office/officeart/2008/layout/LinedList"/>
    <dgm:cxn modelId="{7172B8E1-11ED-4433-A43B-829E4FBA55DE}" type="presOf" srcId="{F6C4A9EA-44A8-4B15-A3D7-997A3E11BF34}" destId="{5791B672-3B7A-41A5-84B2-C198FB9E3131}" srcOrd="0" destOrd="0" presId="urn:microsoft.com/office/officeart/2008/layout/LinedList"/>
    <dgm:cxn modelId="{9DC041EF-F757-4E3C-82C9-0516424E0B68}" type="presOf" srcId="{05C67868-51D0-485E-A3C9-72514E108A7B}" destId="{EAEB9CD1-0DED-4B56-A86C-16159A98C0A9}" srcOrd="0" destOrd="0" presId="urn:microsoft.com/office/officeart/2008/layout/LinedList"/>
    <dgm:cxn modelId="{8D25EB0B-812B-4A23-A3F6-7A0F31269ADD}" type="presParOf" srcId="{5791B672-3B7A-41A5-84B2-C198FB9E3131}" destId="{5599434D-8125-44A5-BB5D-15E94E66CEB9}" srcOrd="0" destOrd="0" presId="urn:microsoft.com/office/officeart/2008/layout/LinedList"/>
    <dgm:cxn modelId="{FC270A30-FE12-4B68-B545-297112CF2604}" type="presParOf" srcId="{5791B672-3B7A-41A5-84B2-C198FB9E3131}" destId="{BF1DCE58-5005-4CB7-A6B3-B8D47D56B2FB}" srcOrd="1" destOrd="0" presId="urn:microsoft.com/office/officeart/2008/layout/LinedList"/>
    <dgm:cxn modelId="{CC8DD900-57F5-4058-96F0-43ED1A983BF5}" type="presParOf" srcId="{BF1DCE58-5005-4CB7-A6B3-B8D47D56B2FB}" destId="{DA125C28-D08B-4CE0-BFA1-513392E2B71B}" srcOrd="0" destOrd="0" presId="urn:microsoft.com/office/officeart/2008/layout/LinedList"/>
    <dgm:cxn modelId="{73731CB5-3A67-4FEF-9B3F-045CE30856AC}" type="presParOf" srcId="{BF1DCE58-5005-4CB7-A6B3-B8D47D56B2FB}" destId="{C9770574-10CC-4ACF-89A2-23FFAF3B3BF1}" srcOrd="1" destOrd="0" presId="urn:microsoft.com/office/officeart/2008/layout/LinedList"/>
    <dgm:cxn modelId="{99DD99AC-82D9-40A3-A941-26367A01C2E8}" type="presParOf" srcId="{5791B672-3B7A-41A5-84B2-C198FB9E3131}" destId="{1928D29F-0015-4C14-A9BA-7493237B4E42}" srcOrd="2" destOrd="0" presId="urn:microsoft.com/office/officeart/2008/layout/LinedList"/>
    <dgm:cxn modelId="{BEF34414-2467-44A6-B58F-C0838C54D9B8}" type="presParOf" srcId="{5791B672-3B7A-41A5-84B2-C198FB9E3131}" destId="{B00868A3-6A5B-41FE-8F7A-EC0B5790C677}" srcOrd="3" destOrd="0" presId="urn:microsoft.com/office/officeart/2008/layout/LinedList"/>
    <dgm:cxn modelId="{E4C9EB9C-919D-4260-A008-BDCB81689583}" type="presParOf" srcId="{B00868A3-6A5B-41FE-8F7A-EC0B5790C677}" destId="{D7C79863-33F6-4B76-907A-E835B109590A}" srcOrd="0" destOrd="0" presId="urn:microsoft.com/office/officeart/2008/layout/LinedList"/>
    <dgm:cxn modelId="{C802AE0F-2CCE-42C4-9C6D-953DD95526C6}" type="presParOf" srcId="{B00868A3-6A5B-41FE-8F7A-EC0B5790C677}" destId="{4F7EE7B5-D061-416A-8855-6AE3DBE03792}" srcOrd="1" destOrd="0" presId="urn:microsoft.com/office/officeart/2008/layout/LinedList"/>
    <dgm:cxn modelId="{FA496BAE-29EB-4C63-B566-E1FDE9B5AD96}" type="presParOf" srcId="{5791B672-3B7A-41A5-84B2-C198FB9E3131}" destId="{1D3169FE-3057-4C58-B63A-829FCF52E2C7}" srcOrd="4" destOrd="0" presId="urn:microsoft.com/office/officeart/2008/layout/LinedList"/>
    <dgm:cxn modelId="{4DD4F2FA-C599-42A4-AA37-35095E9E123F}" type="presParOf" srcId="{5791B672-3B7A-41A5-84B2-C198FB9E3131}" destId="{BDD3947F-A35C-48F6-8E85-62A5DE865667}" srcOrd="5" destOrd="0" presId="urn:microsoft.com/office/officeart/2008/layout/LinedList"/>
    <dgm:cxn modelId="{3CA992A2-3305-4442-9A34-FC673D25279F}" type="presParOf" srcId="{BDD3947F-A35C-48F6-8E85-62A5DE865667}" destId="{EAEB9CD1-0DED-4B56-A86C-16159A98C0A9}" srcOrd="0" destOrd="0" presId="urn:microsoft.com/office/officeart/2008/layout/LinedList"/>
    <dgm:cxn modelId="{FA404818-B463-46DB-8200-38BE137CEA3D}" type="presParOf" srcId="{BDD3947F-A35C-48F6-8E85-62A5DE865667}" destId="{9FE92623-4A9E-404F-83A9-D8EEE2C13246}" srcOrd="1" destOrd="0" presId="urn:microsoft.com/office/officeart/2008/layout/LinedList"/>
    <dgm:cxn modelId="{6F457F7F-955A-4236-9679-40F1249455C8}" type="presParOf" srcId="{5791B672-3B7A-41A5-84B2-C198FB9E3131}" destId="{726EF722-9111-424E-A843-BE77CCF983A2}" srcOrd="6" destOrd="0" presId="urn:microsoft.com/office/officeart/2008/layout/LinedList"/>
    <dgm:cxn modelId="{291FD3BF-F828-496E-951B-B28CEDD31E04}" type="presParOf" srcId="{5791B672-3B7A-41A5-84B2-C198FB9E3131}" destId="{8C71C2F7-5683-4C03-8B07-1EA36FD2F529}" srcOrd="7" destOrd="0" presId="urn:microsoft.com/office/officeart/2008/layout/LinedList"/>
    <dgm:cxn modelId="{BE88EBBF-8EC1-4CA0-9712-CE4DB92C6C80}" type="presParOf" srcId="{8C71C2F7-5683-4C03-8B07-1EA36FD2F529}" destId="{E63DB5E7-1978-4E15-B237-BDDCF218D884}" srcOrd="0" destOrd="0" presId="urn:microsoft.com/office/officeart/2008/layout/LinedList"/>
    <dgm:cxn modelId="{B0364D3F-B9BE-4C53-A9CF-1878EB3F01B6}" type="presParOf" srcId="{8C71C2F7-5683-4C03-8B07-1EA36FD2F529}" destId="{CBEDC072-1DF2-4C77-9F1A-BF2438744ADF}" srcOrd="1" destOrd="0" presId="urn:microsoft.com/office/officeart/2008/layout/LinedList"/>
    <dgm:cxn modelId="{717C798F-7A28-4EBF-917D-4C725B993884}" type="presParOf" srcId="{5791B672-3B7A-41A5-84B2-C198FB9E3131}" destId="{D1D4EEB5-CF78-4682-894A-8BF752C4D526}" srcOrd="8" destOrd="0" presId="urn:microsoft.com/office/officeart/2008/layout/LinedList"/>
    <dgm:cxn modelId="{8FC2944C-AEC2-432C-93F2-123661BDBAFD}" type="presParOf" srcId="{5791B672-3B7A-41A5-84B2-C198FB9E3131}" destId="{26B3159D-9887-48CD-9EF2-C7B2E80BF5F4}" srcOrd="9" destOrd="0" presId="urn:microsoft.com/office/officeart/2008/layout/LinedList"/>
    <dgm:cxn modelId="{7567404A-BB1B-436D-BC43-844F0F8F0730}" type="presParOf" srcId="{26B3159D-9887-48CD-9EF2-C7B2E80BF5F4}" destId="{65728F0F-DB4B-47B4-8FC5-5064403E6137}" srcOrd="0" destOrd="0" presId="urn:microsoft.com/office/officeart/2008/layout/LinedList"/>
    <dgm:cxn modelId="{71EBAF73-1D14-46D7-A55B-7487FD578F0D}" type="presParOf" srcId="{26B3159D-9887-48CD-9EF2-C7B2E80BF5F4}" destId="{7661E171-07B4-4E62-9F62-03E1B2CFAB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03863-9F30-41FD-AF83-01AC12868922}">
      <dsp:nvSpPr>
        <dsp:cNvPr id="0" name=""/>
        <dsp:cNvSpPr/>
      </dsp:nvSpPr>
      <dsp:spPr>
        <a:xfrm>
          <a:off x="0" y="0"/>
          <a:ext cx="6266011" cy="0"/>
        </a:xfrm>
        <a:prstGeom prst="line">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6350" cap="flat" cmpd="sng" algn="in">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C782559-BA88-4BFF-A073-1C493DD90CD1}">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Arduino mega</a:t>
          </a:r>
        </a:p>
      </dsp:txBody>
      <dsp:txXfrm>
        <a:off x="0" y="0"/>
        <a:ext cx="6266011" cy="1224886"/>
      </dsp:txXfrm>
    </dsp:sp>
    <dsp:sp modelId="{9EFF09DE-D15F-4B95-8687-285A0C37A0D5}">
      <dsp:nvSpPr>
        <dsp:cNvPr id="0" name=""/>
        <dsp:cNvSpPr/>
      </dsp:nvSpPr>
      <dsp:spPr>
        <a:xfrm>
          <a:off x="0" y="1224886"/>
          <a:ext cx="6266011" cy="0"/>
        </a:xfrm>
        <a:prstGeom prst="line">
          <a:avLst/>
        </a:prstGeom>
        <a:gradFill rotWithShape="0">
          <a:gsLst>
            <a:gs pos="0">
              <a:schemeClr val="accent2">
                <a:hueOff val="-55218"/>
                <a:satOff val="-18112"/>
                <a:lumOff val="-6601"/>
                <a:alphaOff val="0"/>
                <a:tint val="94000"/>
                <a:satMod val="103000"/>
                <a:lumMod val="102000"/>
              </a:schemeClr>
            </a:gs>
            <a:gs pos="50000">
              <a:schemeClr val="accent2">
                <a:hueOff val="-55218"/>
                <a:satOff val="-18112"/>
                <a:lumOff val="-6601"/>
                <a:alphaOff val="0"/>
                <a:shade val="100000"/>
                <a:satMod val="110000"/>
                <a:lumMod val="100000"/>
              </a:schemeClr>
            </a:gs>
            <a:gs pos="100000">
              <a:schemeClr val="accent2">
                <a:hueOff val="-55218"/>
                <a:satOff val="-18112"/>
                <a:lumOff val="-6601"/>
                <a:alphaOff val="0"/>
                <a:shade val="78000"/>
                <a:satMod val="120000"/>
                <a:lumMod val="99000"/>
              </a:schemeClr>
            </a:gs>
          </a:gsLst>
          <a:lin ang="5400000" scaled="0"/>
        </a:gradFill>
        <a:ln w="6350" cap="flat" cmpd="sng" algn="in">
          <a:solidFill>
            <a:schemeClr val="accent2">
              <a:hueOff val="-55218"/>
              <a:satOff val="-18112"/>
              <a:lumOff val="-660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89BEAEB-8DBF-44F5-975C-A6C5F43573A8}">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Beaglebone Black</a:t>
          </a:r>
        </a:p>
      </dsp:txBody>
      <dsp:txXfrm>
        <a:off x="0" y="1224886"/>
        <a:ext cx="6266011" cy="1224886"/>
      </dsp:txXfrm>
    </dsp:sp>
    <dsp:sp modelId="{F2110743-2AE9-4DE2-B8B1-EA622054B2A8}">
      <dsp:nvSpPr>
        <dsp:cNvPr id="0" name=""/>
        <dsp:cNvSpPr/>
      </dsp:nvSpPr>
      <dsp:spPr>
        <a:xfrm>
          <a:off x="0" y="2449773"/>
          <a:ext cx="6266011" cy="0"/>
        </a:xfrm>
        <a:prstGeom prst="line">
          <a:avLst/>
        </a:prstGeom>
        <a:gradFill rotWithShape="0">
          <a:gsLst>
            <a:gs pos="0">
              <a:schemeClr val="accent2">
                <a:hueOff val="-110436"/>
                <a:satOff val="-36223"/>
                <a:lumOff val="-13202"/>
                <a:alphaOff val="0"/>
                <a:tint val="94000"/>
                <a:satMod val="103000"/>
                <a:lumMod val="102000"/>
              </a:schemeClr>
            </a:gs>
            <a:gs pos="50000">
              <a:schemeClr val="accent2">
                <a:hueOff val="-110436"/>
                <a:satOff val="-36223"/>
                <a:lumOff val="-13202"/>
                <a:alphaOff val="0"/>
                <a:shade val="100000"/>
                <a:satMod val="110000"/>
                <a:lumMod val="100000"/>
              </a:schemeClr>
            </a:gs>
            <a:gs pos="100000">
              <a:schemeClr val="accent2">
                <a:hueOff val="-110436"/>
                <a:satOff val="-36223"/>
                <a:lumOff val="-13202"/>
                <a:alphaOff val="0"/>
                <a:shade val="78000"/>
                <a:satMod val="120000"/>
                <a:lumMod val="99000"/>
              </a:schemeClr>
            </a:gs>
          </a:gsLst>
          <a:lin ang="5400000" scaled="0"/>
        </a:gradFill>
        <a:ln w="6350" cap="flat" cmpd="sng" algn="in">
          <a:solidFill>
            <a:schemeClr val="accent2">
              <a:hueOff val="-110436"/>
              <a:satOff val="-36223"/>
              <a:lumOff val="-1320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35C2482-01B4-4916-AC82-31F82A0B1E2B}">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Jumper Wires</a:t>
          </a:r>
        </a:p>
      </dsp:txBody>
      <dsp:txXfrm>
        <a:off x="0" y="2449773"/>
        <a:ext cx="6266011" cy="1224886"/>
      </dsp:txXfrm>
    </dsp:sp>
    <dsp:sp modelId="{1475815D-8234-4BA6-BF51-A99F49E437AB}">
      <dsp:nvSpPr>
        <dsp:cNvPr id="0" name=""/>
        <dsp:cNvSpPr/>
      </dsp:nvSpPr>
      <dsp:spPr>
        <a:xfrm>
          <a:off x="0" y="3674660"/>
          <a:ext cx="6266011" cy="0"/>
        </a:xfrm>
        <a:prstGeom prst="line">
          <a:avLst/>
        </a:prstGeom>
        <a:gradFill rotWithShape="0">
          <a:gsLst>
            <a:gs pos="0">
              <a:schemeClr val="accent2">
                <a:hueOff val="-165654"/>
                <a:satOff val="-54335"/>
                <a:lumOff val="-19803"/>
                <a:alphaOff val="0"/>
                <a:tint val="94000"/>
                <a:satMod val="103000"/>
                <a:lumMod val="102000"/>
              </a:schemeClr>
            </a:gs>
            <a:gs pos="50000">
              <a:schemeClr val="accent2">
                <a:hueOff val="-165654"/>
                <a:satOff val="-54335"/>
                <a:lumOff val="-19803"/>
                <a:alphaOff val="0"/>
                <a:shade val="100000"/>
                <a:satMod val="110000"/>
                <a:lumMod val="100000"/>
              </a:schemeClr>
            </a:gs>
            <a:gs pos="100000">
              <a:schemeClr val="accent2">
                <a:hueOff val="-165654"/>
                <a:satOff val="-54335"/>
                <a:lumOff val="-19803"/>
                <a:alphaOff val="0"/>
                <a:shade val="78000"/>
                <a:satMod val="120000"/>
                <a:lumMod val="99000"/>
              </a:schemeClr>
            </a:gs>
          </a:gsLst>
          <a:lin ang="5400000" scaled="0"/>
        </a:gradFill>
        <a:ln w="6350" cap="flat" cmpd="sng" algn="in">
          <a:solidFill>
            <a:schemeClr val="accent2">
              <a:hueOff val="-165654"/>
              <a:satOff val="-54335"/>
              <a:lumOff val="-1980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328F417-0EFF-40D2-A130-06F84452446A}">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USB cables to connect beaglebone and Arduino to the host machine.</a:t>
          </a:r>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06C72-1763-4E14-8047-BCEB163626A2}">
      <dsp:nvSpPr>
        <dsp:cNvPr id="0" name=""/>
        <dsp:cNvSpPr/>
      </dsp:nvSpPr>
      <dsp:spPr>
        <a:xfrm>
          <a:off x="0" y="0"/>
          <a:ext cx="6266011" cy="0"/>
        </a:xfrm>
        <a:prstGeom prst="line">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6350" cap="flat" cmpd="sng" algn="in">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8DB73DA-DC11-430D-99EF-F9E933B99DC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Arduino IDE</a:t>
          </a:r>
        </a:p>
      </dsp:txBody>
      <dsp:txXfrm>
        <a:off x="0" y="0"/>
        <a:ext cx="6266011" cy="1224886"/>
      </dsp:txXfrm>
    </dsp:sp>
    <dsp:sp modelId="{49D85027-E6D1-4F04-B4CD-AA53C99528DC}">
      <dsp:nvSpPr>
        <dsp:cNvPr id="0" name=""/>
        <dsp:cNvSpPr/>
      </dsp:nvSpPr>
      <dsp:spPr>
        <a:xfrm>
          <a:off x="0" y="1224886"/>
          <a:ext cx="6266011" cy="0"/>
        </a:xfrm>
        <a:prstGeom prst="line">
          <a:avLst/>
        </a:prstGeom>
        <a:gradFill rotWithShape="0">
          <a:gsLst>
            <a:gs pos="0">
              <a:schemeClr val="accent2">
                <a:hueOff val="-55218"/>
                <a:satOff val="-18112"/>
                <a:lumOff val="-6601"/>
                <a:alphaOff val="0"/>
                <a:tint val="94000"/>
                <a:satMod val="103000"/>
                <a:lumMod val="102000"/>
              </a:schemeClr>
            </a:gs>
            <a:gs pos="50000">
              <a:schemeClr val="accent2">
                <a:hueOff val="-55218"/>
                <a:satOff val="-18112"/>
                <a:lumOff val="-6601"/>
                <a:alphaOff val="0"/>
                <a:shade val="100000"/>
                <a:satMod val="110000"/>
                <a:lumMod val="100000"/>
              </a:schemeClr>
            </a:gs>
            <a:gs pos="100000">
              <a:schemeClr val="accent2">
                <a:hueOff val="-55218"/>
                <a:satOff val="-18112"/>
                <a:lumOff val="-6601"/>
                <a:alphaOff val="0"/>
                <a:shade val="78000"/>
                <a:satMod val="120000"/>
                <a:lumMod val="99000"/>
              </a:schemeClr>
            </a:gs>
          </a:gsLst>
          <a:lin ang="5400000" scaled="0"/>
        </a:gradFill>
        <a:ln w="6350" cap="flat" cmpd="sng" algn="in">
          <a:solidFill>
            <a:schemeClr val="accent2">
              <a:hueOff val="-55218"/>
              <a:satOff val="-18112"/>
              <a:lumOff val="-660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9571FA5-3F21-40E8-B1F2-76C91CF15128}">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Ubuntu Terminal</a:t>
          </a:r>
        </a:p>
      </dsp:txBody>
      <dsp:txXfrm>
        <a:off x="0" y="1224886"/>
        <a:ext cx="6266011" cy="1224886"/>
      </dsp:txXfrm>
    </dsp:sp>
    <dsp:sp modelId="{89C6E572-9319-4805-9683-22250640200F}">
      <dsp:nvSpPr>
        <dsp:cNvPr id="0" name=""/>
        <dsp:cNvSpPr/>
      </dsp:nvSpPr>
      <dsp:spPr>
        <a:xfrm>
          <a:off x="0" y="2449773"/>
          <a:ext cx="6266011" cy="0"/>
        </a:xfrm>
        <a:prstGeom prst="line">
          <a:avLst/>
        </a:prstGeom>
        <a:gradFill rotWithShape="0">
          <a:gsLst>
            <a:gs pos="0">
              <a:schemeClr val="accent2">
                <a:hueOff val="-110436"/>
                <a:satOff val="-36223"/>
                <a:lumOff val="-13202"/>
                <a:alphaOff val="0"/>
                <a:tint val="94000"/>
                <a:satMod val="103000"/>
                <a:lumMod val="102000"/>
              </a:schemeClr>
            </a:gs>
            <a:gs pos="50000">
              <a:schemeClr val="accent2">
                <a:hueOff val="-110436"/>
                <a:satOff val="-36223"/>
                <a:lumOff val="-13202"/>
                <a:alphaOff val="0"/>
                <a:shade val="100000"/>
                <a:satMod val="110000"/>
                <a:lumMod val="100000"/>
              </a:schemeClr>
            </a:gs>
            <a:gs pos="100000">
              <a:schemeClr val="accent2">
                <a:hueOff val="-110436"/>
                <a:satOff val="-36223"/>
                <a:lumOff val="-13202"/>
                <a:alphaOff val="0"/>
                <a:shade val="78000"/>
                <a:satMod val="120000"/>
                <a:lumMod val="99000"/>
              </a:schemeClr>
            </a:gs>
          </a:gsLst>
          <a:lin ang="5400000" scaled="0"/>
        </a:gradFill>
        <a:ln w="6350" cap="flat" cmpd="sng" algn="in">
          <a:solidFill>
            <a:schemeClr val="accent2">
              <a:hueOff val="-110436"/>
              <a:satOff val="-36223"/>
              <a:lumOff val="-1320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5827EE5-03A5-4D1B-BAD6-03561E2499F4}">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GCC Compiler</a:t>
          </a:r>
        </a:p>
      </dsp:txBody>
      <dsp:txXfrm>
        <a:off x="0" y="2449773"/>
        <a:ext cx="6266011" cy="1224886"/>
      </dsp:txXfrm>
    </dsp:sp>
    <dsp:sp modelId="{34405B50-F866-4E0C-A6AB-FBEF6492FE30}">
      <dsp:nvSpPr>
        <dsp:cNvPr id="0" name=""/>
        <dsp:cNvSpPr/>
      </dsp:nvSpPr>
      <dsp:spPr>
        <a:xfrm>
          <a:off x="0" y="3674660"/>
          <a:ext cx="6266011" cy="0"/>
        </a:xfrm>
        <a:prstGeom prst="line">
          <a:avLst/>
        </a:prstGeom>
        <a:gradFill rotWithShape="0">
          <a:gsLst>
            <a:gs pos="0">
              <a:schemeClr val="accent2">
                <a:hueOff val="-165654"/>
                <a:satOff val="-54335"/>
                <a:lumOff val="-19803"/>
                <a:alphaOff val="0"/>
                <a:tint val="94000"/>
                <a:satMod val="103000"/>
                <a:lumMod val="102000"/>
              </a:schemeClr>
            </a:gs>
            <a:gs pos="50000">
              <a:schemeClr val="accent2">
                <a:hueOff val="-165654"/>
                <a:satOff val="-54335"/>
                <a:lumOff val="-19803"/>
                <a:alphaOff val="0"/>
                <a:shade val="100000"/>
                <a:satMod val="110000"/>
                <a:lumMod val="100000"/>
              </a:schemeClr>
            </a:gs>
            <a:gs pos="100000">
              <a:schemeClr val="accent2">
                <a:hueOff val="-165654"/>
                <a:satOff val="-54335"/>
                <a:lumOff val="-19803"/>
                <a:alphaOff val="0"/>
                <a:shade val="78000"/>
                <a:satMod val="120000"/>
                <a:lumMod val="99000"/>
              </a:schemeClr>
            </a:gs>
          </a:gsLst>
          <a:lin ang="5400000" scaled="0"/>
        </a:gradFill>
        <a:ln w="6350" cap="flat" cmpd="sng" algn="in">
          <a:solidFill>
            <a:schemeClr val="accent2">
              <a:hueOff val="-165654"/>
              <a:satOff val="-54335"/>
              <a:lumOff val="-1980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5031B43-DC8C-45CB-B203-B7E17992C369}">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GNU nano text editor</a:t>
          </a:r>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9434D-8125-44A5-BB5D-15E94E66CEB9}">
      <dsp:nvSpPr>
        <dsp:cNvPr id="0" name=""/>
        <dsp:cNvSpPr/>
      </dsp:nvSpPr>
      <dsp:spPr>
        <a:xfrm>
          <a:off x="0" y="437"/>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125C28-D08B-4CE0-BFA1-513392E2B71B}">
      <dsp:nvSpPr>
        <dsp:cNvPr id="0" name=""/>
        <dsp:cNvSpPr/>
      </dsp:nvSpPr>
      <dsp:spPr>
        <a:xfrm>
          <a:off x="0" y="437"/>
          <a:ext cx="9601200" cy="71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Create a new file with the name testTty.sh.</a:t>
          </a:r>
        </a:p>
      </dsp:txBody>
      <dsp:txXfrm>
        <a:off x="0" y="437"/>
        <a:ext cx="9601200" cy="716105"/>
      </dsp:txXfrm>
    </dsp:sp>
    <dsp:sp modelId="{1928D29F-0015-4C14-A9BA-7493237B4E42}">
      <dsp:nvSpPr>
        <dsp:cNvPr id="0" name=""/>
        <dsp:cNvSpPr/>
      </dsp:nvSpPr>
      <dsp:spPr>
        <a:xfrm>
          <a:off x="0" y="716542"/>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79863-33F6-4B76-907A-E835B109590A}">
      <dsp:nvSpPr>
        <dsp:cNvPr id="0" name=""/>
        <dsp:cNvSpPr/>
      </dsp:nvSpPr>
      <dsp:spPr>
        <a:xfrm>
          <a:off x="0" y="716542"/>
          <a:ext cx="9601200" cy="71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Open the text editor with the sudo nano command.</a:t>
          </a:r>
        </a:p>
      </dsp:txBody>
      <dsp:txXfrm>
        <a:off x="0" y="716542"/>
        <a:ext cx="9601200" cy="716105"/>
      </dsp:txXfrm>
    </dsp:sp>
    <dsp:sp modelId="{1D3169FE-3057-4C58-B63A-829FCF52E2C7}">
      <dsp:nvSpPr>
        <dsp:cNvPr id="0" name=""/>
        <dsp:cNvSpPr/>
      </dsp:nvSpPr>
      <dsp:spPr>
        <a:xfrm>
          <a:off x="0" y="1432647"/>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EB9CD1-0DED-4B56-A86C-16159A98C0A9}">
      <dsp:nvSpPr>
        <dsp:cNvPr id="0" name=""/>
        <dsp:cNvSpPr/>
      </dsp:nvSpPr>
      <dsp:spPr>
        <a:xfrm>
          <a:off x="0" y="1432647"/>
          <a:ext cx="9601200" cy="71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nano /usr/local/sbin/testTty.sh.</a:t>
          </a:r>
        </a:p>
      </dsp:txBody>
      <dsp:txXfrm>
        <a:off x="0" y="1432647"/>
        <a:ext cx="9601200" cy="716105"/>
      </dsp:txXfrm>
    </dsp:sp>
    <dsp:sp modelId="{726EF722-9111-424E-A843-BE77CCF983A2}">
      <dsp:nvSpPr>
        <dsp:cNvPr id="0" name=""/>
        <dsp:cNvSpPr/>
      </dsp:nvSpPr>
      <dsp:spPr>
        <a:xfrm>
          <a:off x="0" y="2148752"/>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DB5E7-1978-4E15-B237-BDDCF218D884}">
      <dsp:nvSpPr>
        <dsp:cNvPr id="0" name=""/>
        <dsp:cNvSpPr/>
      </dsp:nvSpPr>
      <dsp:spPr>
        <a:xfrm>
          <a:off x="0" y="2148752"/>
          <a:ext cx="9601200" cy="71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Similarly make this file also executable like the last one.</a:t>
          </a:r>
        </a:p>
      </dsp:txBody>
      <dsp:txXfrm>
        <a:off x="0" y="2148752"/>
        <a:ext cx="9601200" cy="716105"/>
      </dsp:txXfrm>
    </dsp:sp>
    <dsp:sp modelId="{D1D4EEB5-CF78-4682-894A-8BF752C4D526}">
      <dsp:nvSpPr>
        <dsp:cNvPr id="0" name=""/>
        <dsp:cNvSpPr/>
      </dsp:nvSpPr>
      <dsp:spPr>
        <a:xfrm>
          <a:off x="0" y="2864857"/>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728F0F-DB4B-47B4-8FC5-5064403E6137}">
      <dsp:nvSpPr>
        <dsp:cNvPr id="0" name=""/>
        <dsp:cNvSpPr/>
      </dsp:nvSpPr>
      <dsp:spPr>
        <a:xfrm>
          <a:off x="0" y="2864857"/>
          <a:ext cx="9601200" cy="716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chmod 755 /usr/local/sbin/testTty.sh.</a:t>
          </a:r>
        </a:p>
      </dsp:txBody>
      <dsp:txXfrm>
        <a:off x="0" y="2864857"/>
        <a:ext cx="9601200" cy="7161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2AC24A9-CCB6-4F8D-B8DB-C2F3692CFA5A}" type="datetimeFigureOut">
              <a:rPr lang="en-US" smtClean="0"/>
              <a:t>3/17/2021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2DC25EE-239B-4C5F-AAD1-255A7D5F1EE2}"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781619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098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655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7014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2AC24A9-CCB6-4F8D-B8DB-C2F3692CFA5A}" type="datetimeFigureOut">
              <a:rPr lang="en-US" smtClean="0"/>
              <a:t>3/17/2021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2DC25EE-239B-4C5F-AAD1-255A7D5F1EE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4196298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812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75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250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4217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2AC24A9-CCB6-4F8D-B8DB-C2F3692CFA5A}" type="datetimeFigureOut">
              <a:rPr lang="en-US" smtClean="0"/>
              <a:t>3/17/2021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2DC25EE-239B-4C5F-AAD1-255A7D5F1EE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1637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2AC24A9-CCB6-4F8D-B8DB-C2F3692CFA5A}" type="datetimeFigureOut">
              <a:rPr lang="en-US" smtClean="0"/>
              <a:t>3/17/2021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2DC25EE-239B-4C5F-AAD1-255A7D5F1EE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8983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2AC24A9-CCB6-4F8D-B8DB-C2F3692CFA5A}" type="datetimeFigureOut">
              <a:rPr lang="en-US" smtClean="0"/>
              <a:t>3/17/2021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2DC25EE-239B-4C5F-AAD1-255A7D5F1EE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49788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htxt.co.za/2013/10/09/how-to-arduino-class-kicking-off-in-cape-town/"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tackoverflow.com/questions/6947413/how-to-open-read-and-write-from-serial-port-in-c" TargetMode="External"/><Relationship Id="rId2" Type="http://schemas.openxmlformats.org/officeDocument/2006/relationships/hyperlink" Target="https://electronics.trev.id.au/2018/02/09/get-uart-serial-ports-working-beaglebone-black" TargetMode="External"/><Relationship Id="rId1" Type="http://schemas.openxmlformats.org/officeDocument/2006/relationships/slideLayout" Target="../slideLayouts/slideLayout2.xml"/><Relationship Id="rId6" Type="http://schemas.openxmlformats.org/officeDocument/2006/relationships/hyperlink" Target="https://www.youtube.com/watch?v=LubYc87S9tQ&amp;ab_channel=BINARYUPDATES" TargetMode="External"/><Relationship Id="rId5" Type="http://schemas.openxmlformats.org/officeDocument/2006/relationships/hyperlink" Target="https://www.onlogic.com/company/io-hub/tutorial-running-arduino-ide-beaglebone-black/" TargetMode="External"/><Relationship Id="rId4" Type="http://schemas.openxmlformats.org/officeDocument/2006/relationships/hyperlink" Target="https://www.wikitechy.com/tutorials/linux/how-to-open-read-and-write-from-serial-port-in-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blog.csdn.net/lu_embedded/article/details/86358225"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embarcados.com.br/medicoes-meteorologicas-com-beaglebone-black-e-display-ole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5E35DFB1-CC12-4C97-AF94-8FEB421BE391}"/>
              </a:ext>
            </a:extLst>
          </p:cNvPr>
          <p:cNvSpPr>
            <a:spLocks noGrp="1"/>
          </p:cNvSpPr>
          <p:nvPr>
            <p:ph type="title"/>
          </p:nvPr>
        </p:nvSpPr>
        <p:spPr>
          <a:xfrm>
            <a:off x="1253764" y="1327355"/>
            <a:ext cx="3559425" cy="4482564"/>
          </a:xfrm>
        </p:spPr>
        <p:txBody>
          <a:bodyPr vert="horz" lIns="91440" tIns="45720" rIns="91440" bIns="45720" rtlCol="0">
            <a:normAutofit/>
          </a:bodyPr>
          <a:lstStyle/>
          <a:p>
            <a:r>
              <a:rPr lang="en-US"/>
              <a:t>INTERFACING ARDUINO WITH THE BEAGLEBONE BLACK</a:t>
            </a:r>
          </a:p>
        </p:txBody>
      </p:sp>
      <p:sp>
        <p:nvSpPr>
          <p:cNvPr id="3" name="Subtitle 2">
            <a:extLst>
              <a:ext uri="{FF2B5EF4-FFF2-40B4-BE49-F238E27FC236}">
                <a16:creationId xmlns:a16="http://schemas.microsoft.com/office/drawing/2014/main" id="{3D08B41F-BB95-4AC7-99E4-36E2C246CA53}"/>
              </a:ext>
            </a:extLst>
          </p:cNvPr>
          <p:cNvSpPr>
            <a:spLocks noGrp="1"/>
          </p:cNvSpPr>
          <p:nvPr>
            <p:ph idx="1"/>
          </p:nvPr>
        </p:nvSpPr>
        <p:spPr>
          <a:xfrm>
            <a:off x="6100123" y="1327356"/>
            <a:ext cx="4872677" cy="4482564"/>
          </a:xfrm>
        </p:spPr>
        <p:txBody>
          <a:bodyPr vert="horz" lIns="91440" tIns="45720" rIns="91440" bIns="45720" rtlCol="0">
            <a:normAutofit/>
          </a:bodyPr>
          <a:lstStyle/>
          <a:p>
            <a:pPr marL="0" indent="0">
              <a:buNone/>
            </a:pPr>
            <a:endParaRPr lang="en-US" dirty="0"/>
          </a:p>
          <a:p>
            <a:pPr indent="-228600">
              <a:buFont typeface="Arial" panose="020B0604020202020204" pitchFamily="34" charset="0"/>
              <a:buChar char="•"/>
            </a:pPr>
            <a:r>
              <a:rPr lang="en-US" sz="2800" dirty="0"/>
              <a:t>SUBMITTED BY : AMANDEEP SINGH</a:t>
            </a:r>
          </a:p>
          <a:p>
            <a:pPr indent="-228600">
              <a:buFont typeface="Arial" panose="020B0604020202020204" pitchFamily="34" charset="0"/>
              <a:buChar char="•"/>
            </a:pPr>
            <a:r>
              <a:rPr lang="en-US" sz="2800" dirty="0"/>
              <a:t>STUDENT ID :C0761298</a:t>
            </a:r>
          </a:p>
          <a:p>
            <a:pPr indent="-228600">
              <a:buFont typeface="Arial" panose="020B0604020202020204" pitchFamily="34" charset="0"/>
              <a:buChar char="•"/>
            </a:pPr>
            <a:r>
              <a:rPr lang="en-US" sz="2800" dirty="0"/>
              <a:t>GROUP :2</a:t>
            </a:r>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276523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99D6CECA-1655-413D-8183-9961DAD17E0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675" r="6125" b="-1"/>
          <a:stretch/>
        </p:blipFill>
        <p:spPr>
          <a:xfrm>
            <a:off x="-1" y="10"/>
            <a:ext cx="12188652" cy="6857990"/>
          </a:xfrm>
          <a:prstGeom prst="rect">
            <a:avLst/>
          </a:prstGeom>
        </p:spPr>
      </p:pic>
      <p:sp>
        <p:nvSpPr>
          <p:cNvPr id="22" name="Rectangle 17">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A3404-11D2-4806-B66F-13CD7B0A7D21}"/>
              </a:ext>
            </a:extLst>
          </p:cNvPr>
          <p:cNvSpPr>
            <a:spLocks noGrp="1"/>
          </p:cNvSpPr>
          <p:nvPr>
            <p:ph type="title"/>
          </p:nvPr>
        </p:nvSpPr>
        <p:spPr>
          <a:xfrm>
            <a:off x="1371600" y="685800"/>
            <a:ext cx="9601200" cy="1485900"/>
          </a:xfrm>
        </p:spPr>
        <p:txBody>
          <a:bodyPr>
            <a:normAutofit/>
          </a:bodyPr>
          <a:lstStyle/>
          <a:p>
            <a:pPr algn="ctr"/>
            <a:r>
              <a:rPr lang="en-US" sz="6000" b="1" dirty="0">
                <a:solidFill>
                  <a:schemeClr val="bg2"/>
                </a:solidFill>
              </a:rPr>
              <a:t>ARDUINO MEGA</a:t>
            </a:r>
            <a:endParaRPr lang="en-CA" sz="6000" b="1" dirty="0">
              <a:solidFill>
                <a:schemeClr val="bg2"/>
              </a:solidFill>
            </a:endParaRPr>
          </a:p>
        </p:txBody>
      </p:sp>
      <p:sp>
        <p:nvSpPr>
          <p:cNvPr id="23" name="Rectangle 19">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0525B8D-7C36-4D55-B191-2F05140F23FC}"/>
              </a:ext>
            </a:extLst>
          </p:cNvPr>
          <p:cNvSpPr>
            <a:spLocks noGrp="1"/>
          </p:cNvSpPr>
          <p:nvPr>
            <p:ph idx="1"/>
          </p:nvPr>
        </p:nvSpPr>
        <p:spPr>
          <a:xfrm>
            <a:off x="1371600" y="2286000"/>
            <a:ext cx="9601200" cy="3581400"/>
          </a:xfrm>
        </p:spPr>
        <p:txBody>
          <a:bodyPr>
            <a:normAutofit/>
          </a:bodyPr>
          <a:lstStyle/>
          <a:p>
            <a:r>
              <a:rPr lang="en-US" sz="3200" dirty="0">
                <a:solidFill>
                  <a:schemeClr val="bg2"/>
                </a:solidFill>
              </a:rPr>
              <a:t>Used as a salve device in the project.</a:t>
            </a:r>
          </a:p>
          <a:p>
            <a:r>
              <a:rPr lang="en-US" sz="3200" dirty="0">
                <a:solidFill>
                  <a:schemeClr val="bg2"/>
                </a:solidFill>
              </a:rPr>
              <a:t>Known for its capabilities in handling more complex projects, the Arduino Mega 2560 gives your projects plenty of room and opportunities. It’s recommended for 3D printers and robotics projects with its 54 digital I/O pins, 16 analog inputs, and a large space.</a:t>
            </a:r>
            <a:endParaRPr lang="en-CA" sz="3200" dirty="0">
              <a:solidFill>
                <a:schemeClr val="bg2"/>
              </a:solidFill>
            </a:endParaRPr>
          </a:p>
        </p:txBody>
      </p:sp>
      <p:sp>
        <p:nvSpPr>
          <p:cNvPr id="6" name="TextBox 5">
            <a:extLst>
              <a:ext uri="{FF2B5EF4-FFF2-40B4-BE49-F238E27FC236}">
                <a16:creationId xmlns:a16="http://schemas.microsoft.com/office/drawing/2014/main" id="{12E65F41-D8C3-4C7E-938D-39553D7D888C}"/>
              </a:ext>
            </a:extLst>
          </p:cNvPr>
          <p:cNvSpPr txBox="1"/>
          <p:nvPr/>
        </p:nvSpPr>
        <p:spPr>
          <a:xfrm>
            <a:off x="9694057" y="6657945"/>
            <a:ext cx="2494594"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htxt.co.za/2013/10/09/how-to-arduino-class-kicking-off-in-cape-town/">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49644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8B85E42-F0E2-4A7A-89A3-E3D5641BBCF0}"/>
              </a:ext>
            </a:extLst>
          </p:cNvPr>
          <p:cNvPicPr>
            <a:picLocks noChangeAspect="1"/>
          </p:cNvPicPr>
          <p:nvPr/>
        </p:nvPicPr>
        <p:blipFill rotWithShape="1">
          <a:blip r:embed="rId2">
            <a:extLst>
              <a:ext uri="{28A0092B-C50C-407E-A947-70E740481C1C}">
                <a14:useLocalDpi xmlns:a14="http://schemas.microsoft.com/office/drawing/2010/main" val="0"/>
              </a:ext>
            </a:extLst>
          </a:blip>
          <a:srcRect t="677" b="204"/>
          <a:stretch/>
        </p:blipFill>
        <p:spPr>
          <a:xfrm>
            <a:off x="634275" y="640080"/>
            <a:ext cx="6900380" cy="5454060"/>
          </a:xfrm>
          <a:prstGeom prst="rect">
            <a:avLst/>
          </a:prstGeom>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B4085A8-60CE-42DB-B649-93DDAEBCDEBE}"/>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Arduino Mega</a:t>
            </a:r>
          </a:p>
        </p:txBody>
      </p:sp>
    </p:spTree>
    <p:extLst>
      <p:ext uri="{BB962C8B-B14F-4D97-AF65-F5344CB8AC3E}">
        <p14:creationId xmlns:p14="http://schemas.microsoft.com/office/powerpoint/2010/main" val="28205023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1E69-D6DF-4A83-BA26-A1F170D6DB85}"/>
              </a:ext>
            </a:extLst>
          </p:cNvPr>
          <p:cNvSpPr>
            <a:spLocks noGrp="1"/>
          </p:cNvSpPr>
          <p:nvPr>
            <p:ph type="title"/>
          </p:nvPr>
        </p:nvSpPr>
        <p:spPr>
          <a:xfrm>
            <a:off x="1477109" y="685800"/>
            <a:ext cx="10039978" cy="1485900"/>
          </a:xfrm>
        </p:spPr>
        <p:txBody>
          <a:bodyPr>
            <a:normAutofit/>
          </a:bodyPr>
          <a:lstStyle/>
          <a:p>
            <a:pPr algn="ctr"/>
            <a:r>
              <a:rPr lang="en-US" dirty="0"/>
              <a:t>INTERFACING OF ARDUINO MEGA WITH BEAGLEBONE BLACK</a:t>
            </a:r>
            <a:endParaRPr lang="en-CA" dirty="0"/>
          </a:p>
        </p:txBody>
      </p:sp>
      <p:sp>
        <p:nvSpPr>
          <p:cNvPr id="9" name="Rectangle 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79C1833-CE61-4D81-918F-84C9E1F5D155}"/>
              </a:ext>
            </a:extLst>
          </p:cNvPr>
          <p:cNvSpPr>
            <a:spLocks noGrp="1"/>
          </p:cNvSpPr>
          <p:nvPr>
            <p:ph idx="1"/>
          </p:nvPr>
        </p:nvSpPr>
        <p:spPr>
          <a:xfrm>
            <a:off x="7860667" y="2827604"/>
            <a:ext cx="3656419" cy="3039795"/>
          </a:xfrm>
        </p:spPr>
        <p:txBody>
          <a:bodyPr>
            <a:normAutofit/>
          </a:bodyPr>
          <a:lstStyle/>
          <a:p>
            <a:r>
              <a:rPr lang="en-US" sz="2800" dirty="0"/>
              <a:t>Arduino mega is connected to the beaglebone using UART communication protocol</a:t>
            </a:r>
            <a:r>
              <a:rPr lang="en-US" dirty="0"/>
              <a:t>.</a:t>
            </a:r>
          </a:p>
          <a:p>
            <a:pPr marL="0" indent="0">
              <a:buNone/>
            </a:pPr>
            <a:endParaRPr lang="en-CA" dirty="0"/>
          </a:p>
        </p:txBody>
      </p:sp>
      <p:graphicFrame>
        <p:nvGraphicFramePr>
          <p:cNvPr id="4" name="Table 4">
            <a:extLst>
              <a:ext uri="{FF2B5EF4-FFF2-40B4-BE49-F238E27FC236}">
                <a16:creationId xmlns:a16="http://schemas.microsoft.com/office/drawing/2014/main" id="{19C441A1-6830-42EA-B363-D2557243B03E}"/>
              </a:ext>
            </a:extLst>
          </p:cNvPr>
          <p:cNvGraphicFramePr>
            <a:graphicFrameLocks noGrp="1"/>
          </p:cNvGraphicFramePr>
          <p:nvPr>
            <p:extLst>
              <p:ext uri="{D42A27DB-BD31-4B8C-83A1-F6EECF244321}">
                <p14:modId xmlns:p14="http://schemas.microsoft.com/office/powerpoint/2010/main" val="2204276849"/>
              </p:ext>
            </p:extLst>
          </p:nvPr>
        </p:nvGraphicFramePr>
        <p:xfrm>
          <a:off x="1363633" y="2827605"/>
          <a:ext cx="5836921" cy="3263704"/>
        </p:xfrm>
        <a:graphic>
          <a:graphicData uri="http://schemas.openxmlformats.org/drawingml/2006/table">
            <a:tbl>
              <a:tblPr firstRow="1" bandRow="1">
                <a:tableStyleId>{8EC20E35-A176-4012-BC5E-935CFFF8708E}</a:tableStyleId>
              </a:tblPr>
              <a:tblGrid>
                <a:gridCol w="3383598">
                  <a:extLst>
                    <a:ext uri="{9D8B030D-6E8A-4147-A177-3AD203B41FA5}">
                      <a16:colId xmlns:a16="http://schemas.microsoft.com/office/drawing/2014/main" val="1250073795"/>
                    </a:ext>
                  </a:extLst>
                </a:gridCol>
                <a:gridCol w="2453323">
                  <a:extLst>
                    <a:ext uri="{9D8B030D-6E8A-4147-A177-3AD203B41FA5}">
                      <a16:colId xmlns:a16="http://schemas.microsoft.com/office/drawing/2014/main" val="424643511"/>
                    </a:ext>
                  </a:extLst>
                </a:gridCol>
              </a:tblGrid>
              <a:tr h="815926">
                <a:tc>
                  <a:txBody>
                    <a:bodyPr/>
                    <a:lstStyle/>
                    <a:p>
                      <a:r>
                        <a:rPr lang="en-US" sz="3300" dirty="0"/>
                        <a:t>BEAGLEBONE</a:t>
                      </a:r>
                      <a:endParaRPr lang="en-CA" sz="3300" dirty="0"/>
                    </a:p>
                  </a:txBody>
                  <a:tcPr marL="167640" marR="167640" marT="83820" marB="83820"/>
                </a:tc>
                <a:tc>
                  <a:txBody>
                    <a:bodyPr/>
                    <a:lstStyle/>
                    <a:p>
                      <a:r>
                        <a:rPr lang="en-US" sz="3300"/>
                        <a:t>ARDUINO</a:t>
                      </a:r>
                      <a:endParaRPr lang="en-CA" sz="3300"/>
                    </a:p>
                  </a:txBody>
                  <a:tcPr marL="167640" marR="167640" marT="83820" marB="83820"/>
                </a:tc>
                <a:extLst>
                  <a:ext uri="{0D108BD9-81ED-4DB2-BD59-A6C34878D82A}">
                    <a16:rowId xmlns:a16="http://schemas.microsoft.com/office/drawing/2014/main" val="845467155"/>
                  </a:ext>
                </a:extLst>
              </a:tr>
              <a:tr h="815926">
                <a:tc>
                  <a:txBody>
                    <a:bodyPr/>
                    <a:lstStyle/>
                    <a:p>
                      <a:r>
                        <a:rPr lang="en-US" sz="3300"/>
                        <a:t>P9 11</a:t>
                      </a:r>
                      <a:endParaRPr lang="en-CA" sz="3300"/>
                    </a:p>
                  </a:txBody>
                  <a:tcPr marL="167640" marR="167640" marT="83820" marB="83820"/>
                </a:tc>
                <a:tc>
                  <a:txBody>
                    <a:bodyPr/>
                    <a:lstStyle/>
                    <a:p>
                      <a:r>
                        <a:rPr lang="en-US" sz="3300"/>
                        <a:t>19 RX1</a:t>
                      </a:r>
                      <a:endParaRPr lang="en-CA" sz="3300"/>
                    </a:p>
                  </a:txBody>
                  <a:tcPr marL="167640" marR="167640" marT="83820" marB="83820"/>
                </a:tc>
                <a:extLst>
                  <a:ext uri="{0D108BD9-81ED-4DB2-BD59-A6C34878D82A}">
                    <a16:rowId xmlns:a16="http://schemas.microsoft.com/office/drawing/2014/main" val="57717414"/>
                  </a:ext>
                </a:extLst>
              </a:tr>
              <a:tr h="815926">
                <a:tc>
                  <a:txBody>
                    <a:bodyPr/>
                    <a:lstStyle/>
                    <a:p>
                      <a:r>
                        <a:rPr lang="en-US" sz="3300"/>
                        <a:t>P9 13</a:t>
                      </a:r>
                      <a:endParaRPr lang="en-CA" sz="3300"/>
                    </a:p>
                  </a:txBody>
                  <a:tcPr marL="167640" marR="167640" marT="83820" marB="83820"/>
                </a:tc>
                <a:tc>
                  <a:txBody>
                    <a:bodyPr/>
                    <a:lstStyle/>
                    <a:p>
                      <a:r>
                        <a:rPr lang="en-US" sz="3300"/>
                        <a:t>18 TX1</a:t>
                      </a:r>
                      <a:endParaRPr lang="en-CA" sz="3300"/>
                    </a:p>
                  </a:txBody>
                  <a:tcPr marL="167640" marR="167640" marT="83820" marB="83820"/>
                </a:tc>
                <a:extLst>
                  <a:ext uri="{0D108BD9-81ED-4DB2-BD59-A6C34878D82A}">
                    <a16:rowId xmlns:a16="http://schemas.microsoft.com/office/drawing/2014/main" val="3343090681"/>
                  </a:ext>
                </a:extLst>
              </a:tr>
              <a:tr h="815926">
                <a:tc>
                  <a:txBody>
                    <a:bodyPr/>
                    <a:lstStyle/>
                    <a:p>
                      <a:r>
                        <a:rPr lang="en-US" sz="3300"/>
                        <a:t>GND</a:t>
                      </a:r>
                      <a:endParaRPr lang="en-CA" sz="3300"/>
                    </a:p>
                  </a:txBody>
                  <a:tcPr marL="167640" marR="167640" marT="83820" marB="83820"/>
                </a:tc>
                <a:tc>
                  <a:txBody>
                    <a:bodyPr/>
                    <a:lstStyle/>
                    <a:p>
                      <a:r>
                        <a:rPr lang="en-US" sz="3300" dirty="0"/>
                        <a:t>GND</a:t>
                      </a:r>
                      <a:endParaRPr lang="en-CA" sz="3300" dirty="0"/>
                    </a:p>
                  </a:txBody>
                  <a:tcPr marL="167640" marR="167640" marT="83820" marB="83820"/>
                </a:tc>
                <a:extLst>
                  <a:ext uri="{0D108BD9-81ED-4DB2-BD59-A6C34878D82A}">
                    <a16:rowId xmlns:a16="http://schemas.microsoft.com/office/drawing/2014/main" val="934895857"/>
                  </a:ext>
                </a:extLst>
              </a:tr>
            </a:tbl>
          </a:graphicData>
        </a:graphic>
      </p:graphicFrame>
    </p:spTree>
    <p:extLst>
      <p:ext uri="{BB962C8B-B14F-4D97-AF65-F5344CB8AC3E}">
        <p14:creationId xmlns:p14="http://schemas.microsoft.com/office/powerpoint/2010/main" val="147839356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576715D-4F28-457C-94BB-7FA1116CE543}"/>
              </a:ext>
            </a:extLst>
          </p:cNvPr>
          <p:cNvSpPr>
            <a:spLocks noGrp="1"/>
          </p:cNvSpPr>
          <p:nvPr>
            <p:ph type="title"/>
          </p:nvPr>
        </p:nvSpPr>
        <p:spPr>
          <a:xfrm>
            <a:off x="1105469" y="5423537"/>
            <a:ext cx="9867331" cy="868081"/>
          </a:xfrm>
        </p:spPr>
        <p:txBody>
          <a:bodyPr anchor="ctr">
            <a:normAutofit/>
          </a:bodyPr>
          <a:lstStyle/>
          <a:p>
            <a:r>
              <a:rPr lang="en-US"/>
              <a:t>COMMUNICATION PROTOCOL</a:t>
            </a:r>
            <a:endParaRPr lang="en-CA"/>
          </a:p>
        </p:txBody>
      </p:sp>
      <p:sp>
        <p:nvSpPr>
          <p:cNvPr id="13" name="Freeform: Shape 12">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10" name="Content Placeholder 5">
            <a:extLst>
              <a:ext uri="{FF2B5EF4-FFF2-40B4-BE49-F238E27FC236}">
                <a16:creationId xmlns:a16="http://schemas.microsoft.com/office/drawing/2014/main" id="{F0CE58B2-5BF0-450F-A39D-6BC7886788B5}"/>
              </a:ext>
            </a:extLst>
          </p:cNvPr>
          <p:cNvSpPr>
            <a:spLocks noGrp="1"/>
          </p:cNvSpPr>
          <p:nvPr>
            <p:ph idx="1"/>
          </p:nvPr>
        </p:nvSpPr>
        <p:spPr>
          <a:xfrm>
            <a:off x="1219201" y="1123486"/>
            <a:ext cx="9639868" cy="3516753"/>
          </a:xfrm>
        </p:spPr>
        <p:txBody>
          <a:bodyPr anchor="ctr">
            <a:normAutofit/>
          </a:bodyPr>
          <a:lstStyle/>
          <a:p>
            <a:r>
              <a:rPr lang="en-US"/>
              <a:t>Beaglebone and Arduino are communicating with each other by UART communication.</a:t>
            </a:r>
          </a:p>
          <a:p>
            <a:r>
              <a:rPr lang="en-US"/>
              <a:t>By definition, </a:t>
            </a:r>
            <a:r>
              <a:rPr lang="en-US" b="1"/>
              <a:t>UART</a:t>
            </a:r>
            <a:r>
              <a:rPr lang="en-US"/>
              <a:t> is a hardware </a:t>
            </a:r>
            <a:r>
              <a:rPr lang="en-US" b="1"/>
              <a:t>communication</a:t>
            </a:r>
            <a:r>
              <a:rPr lang="en-US"/>
              <a:t> protocol that uses asynchronous serial </a:t>
            </a:r>
            <a:r>
              <a:rPr lang="en-US" b="1"/>
              <a:t>communication</a:t>
            </a:r>
            <a:r>
              <a:rPr lang="en-US"/>
              <a:t> with configurable speed. Asynchronous means there is no clock signal to synchronize the output bits from the transmitting device going to the receiving end.</a:t>
            </a:r>
          </a:p>
          <a:p>
            <a:endParaRPr lang="en-CA"/>
          </a:p>
        </p:txBody>
      </p:sp>
      <p:sp>
        <p:nvSpPr>
          <p:cNvPr id="17" name="Rectangle 16">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74744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B83EBE53-56E5-4344-BFB0-72ABD6921F5A}"/>
              </a:ext>
            </a:extLst>
          </p:cNvPr>
          <p:cNvPicPr>
            <a:picLocks noChangeAspect="1"/>
          </p:cNvPicPr>
          <p:nvPr/>
        </p:nvPicPr>
        <p:blipFill rotWithShape="1">
          <a:blip r:embed="rId2"/>
          <a:srcRect l="27"/>
          <a:stretch/>
        </p:blipFill>
        <p:spPr>
          <a:xfrm>
            <a:off x="-1" y="10"/>
            <a:ext cx="12188652" cy="6857990"/>
          </a:xfrm>
          <a:prstGeom prst="rect">
            <a:avLst/>
          </a:prstGeom>
        </p:spPr>
      </p:pic>
      <p:sp>
        <p:nvSpPr>
          <p:cNvPr id="14" name="Rectangle 9">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EAF44-4664-41A8-B2E0-224DCF41895A}"/>
              </a:ext>
            </a:extLst>
          </p:cNvPr>
          <p:cNvSpPr>
            <a:spLocks noGrp="1"/>
          </p:cNvSpPr>
          <p:nvPr>
            <p:ph type="title"/>
          </p:nvPr>
        </p:nvSpPr>
        <p:spPr>
          <a:xfrm>
            <a:off x="1371600" y="685800"/>
            <a:ext cx="9601200" cy="1485900"/>
          </a:xfrm>
        </p:spPr>
        <p:txBody>
          <a:bodyPr>
            <a:normAutofit/>
          </a:bodyPr>
          <a:lstStyle/>
          <a:p>
            <a:pPr algn="ctr"/>
            <a:r>
              <a:rPr lang="en-US" sz="4800" b="1" dirty="0">
                <a:solidFill>
                  <a:schemeClr val="bg2"/>
                </a:solidFill>
              </a:rPr>
              <a:t>UART COMMUNICATION</a:t>
            </a:r>
            <a:endParaRPr lang="en-CA" sz="4800" b="1" dirty="0">
              <a:solidFill>
                <a:schemeClr val="bg2"/>
              </a:solidFill>
            </a:endParaRPr>
          </a:p>
        </p:txBody>
      </p:sp>
      <p:sp>
        <p:nvSpPr>
          <p:cNvPr id="15" name="Rectangle 11">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596F3C0-E0B5-4CA6-8936-4B30A0DFC4AD}"/>
              </a:ext>
            </a:extLst>
          </p:cNvPr>
          <p:cNvSpPr>
            <a:spLocks noGrp="1"/>
          </p:cNvSpPr>
          <p:nvPr>
            <p:ph idx="1"/>
          </p:nvPr>
        </p:nvSpPr>
        <p:spPr>
          <a:xfrm>
            <a:off x="1371600" y="2286000"/>
            <a:ext cx="9601200" cy="3581400"/>
          </a:xfrm>
        </p:spPr>
        <p:txBody>
          <a:bodyPr>
            <a:normAutofit/>
          </a:bodyPr>
          <a:lstStyle/>
          <a:p>
            <a:r>
              <a:rPr lang="en-US" sz="3200" dirty="0">
                <a:solidFill>
                  <a:schemeClr val="bg2"/>
                </a:solidFill>
              </a:rPr>
              <a:t>Arduino Mega has 4 UART Ports available, and we are using  SERIAL 1 to perform the communication.</a:t>
            </a:r>
          </a:p>
          <a:p>
            <a:r>
              <a:rPr lang="en-US" sz="3200" dirty="0">
                <a:solidFill>
                  <a:schemeClr val="bg2"/>
                </a:solidFill>
              </a:rPr>
              <a:t>The Serial port 1 has pin 18- TX and Pin 19- RX.</a:t>
            </a:r>
          </a:p>
          <a:p>
            <a:r>
              <a:rPr lang="en-US" sz="3200" dirty="0">
                <a:solidFill>
                  <a:schemeClr val="bg2"/>
                </a:solidFill>
              </a:rPr>
              <a:t>These pins are connected to the Arduino  to make  the UART communication possible.</a:t>
            </a:r>
            <a:endParaRPr lang="en-CA" sz="3200" dirty="0">
              <a:solidFill>
                <a:schemeClr val="bg2"/>
              </a:solidFill>
            </a:endParaRPr>
          </a:p>
        </p:txBody>
      </p:sp>
    </p:spTree>
    <p:extLst>
      <p:ext uri="{BB962C8B-B14F-4D97-AF65-F5344CB8AC3E}">
        <p14:creationId xmlns:p14="http://schemas.microsoft.com/office/powerpoint/2010/main" val="5873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0" name="Rectangle 39">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1ADB8-E2F8-40FF-9128-DB4823CFB547}"/>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SCHEMATIC DIAGRAM</a:t>
            </a:r>
          </a:p>
        </p:txBody>
      </p:sp>
      <p:pic>
        <p:nvPicPr>
          <p:cNvPr id="4" name="Content Placeholder 3" descr="Diagram, schematic&#10;&#10;Description automatically generated">
            <a:extLst>
              <a:ext uri="{FF2B5EF4-FFF2-40B4-BE49-F238E27FC236}">
                <a16:creationId xmlns:a16="http://schemas.microsoft.com/office/drawing/2014/main" id="{EDF771B4-4C20-4D23-80B3-F4E0F7582992}"/>
              </a:ext>
            </a:extLst>
          </p:cNvPr>
          <p:cNvPicPr>
            <a:picLocks noChangeAspect="1"/>
          </p:cNvPicPr>
          <p:nvPr/>
        </p:nvPicPr>
        <p:blipFill rotWithShape="1">
          <a:blip r:embed="rId2"/>
          <a:srcRect t="16978" b="16978"/>
          <a:stretch/>
        </p:blipFill>
        <p:spPr>
          <a:xfrm>
            <a:off x="20" y="10"/>
            <a:ext cx="12191980" cy="4187119"/>
          </a:xfrm>
          <a:prstGeom prst="rect">
            <a:avLst/>
          </a:prstGeom>
        </p:spPr>
      </p:pic>
      <p:sp>
        <p:nvSpPr>
          <p:cNvPr id="42" name="Freeform: Shape 41">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4" name="Freeform: Shape 43">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99968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26">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 circuit&#10;&#10;Description automatically generated">
            <a:extLst>
              <a:ext uri="{FF2B5EF4-FFF2-40B4-BE49-F238E27FC236}">
                <a16:creationId xmlns:a16="http://schemas.microsoft.com/office/drawing/2014/main" id="{A7C42891-B9F3-49EF-91AC-8D713C197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220373" y="432581"/>
            <a:ext cx="5577840" cy="5992836"/>
          </a:xfrm>
          <a:prstGeom prst="rect">
            <a:avLst/>
          </a:prstGeom>
        </p:spPr>
      </p:pic>
      <p:sp>
        <p:nvSpPr>
          <p:cNvPr id="2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3D3EF44-702A-4AA6-83ED-DDEE1AEE5A9D}"/>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3700" cap="all"/>
              <a:t>INTERFACING OF ARDUINO MEGA WITH BEAGLEBONE BLACK</a:t>
            </a:r>
          </a:p>
        </p:txBody>
      </p:sp>
    </p:spTree>
    <p:extLst>
      <p:ext uri="{BB962C8B-B14F-4D97-AF65-F5344CB8AC3E}">
        <p14:creationId xmlns:p14="http://schemas.microsoft.com/office/powerpoint/2010/main" val="22039362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1B300-A5C8-4D91-9B6D-387C4EDAD5A0}"/>
              </a:ext>
            </a:extLst>
          </p:cNvPr>
          <p:cNvSpPr>
            <a:spLocks noGrp="1"/>
          </p:cNvSpPr>
          <p:nvPr>
            <p:ph type="title"/>
          </p:nvPr>
        </p:nvSpPr>
        <p:spPr>
          <a:xfrm>
            <a:off x="1105469" y="5423537"/>
            <a:ext cx="9867331" cy="868081"/>
          </a:xfrm>
        </p:spPr>
        <p:txBody>
          <a:bodyPr anchor="ctr">
            <a:normAutofit/>
          </a:bodyPr>
          <a:lstStyle/>
          <a:p>
            <a:r>
              <a:rPr lang="en-US" sz="3200" b="1" dirty="0"/>
              <a:t>ENABLING THE UART PORT 4 OF BEAGLEBONE BLACK</a:t>
            </a:r>
            <a:endParaRPr lang="en-CA" sz="3200" b="1" dirty="0"/>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2FF1A7E5-3961-420E-9287-9561C3F13EBB}"/>
              </a:ext>
            </a:extLst>
          </p:cNvPr>
          <p:cNvSpPr>
            <a:spLocks noGrp="1"/>
          </p:cNvSpPr>
          <p:nvPr>
            <p:ph idx="1"/>
          </p:nvPr>
        </p:nvSpPr>
        <p:spPr>
          <a:xfrm>
            <a:off x="1219201" y="1123486"/>
            <a:ext cx="9639868" cy="3516753"/>
          </a:xfrm>
        </p:spPr>
        <p:txBody>
          <a:bodyPr anchor="ctr">
            <a:normAutofit/>
          </a:bodyPr>
          <a:lstStyle/>
          <a:p>
            <a:r>
              <a:rPr lang="en-US" sz="2800" dirty="0"/>
              <a:t>We need to follow few steps to accomplish  this task.</a:t>
            </a:r>
          </a:p>
          <a:p>
            <a:r>
              <a:rPr lang="en-US" sz="2800" dirty="0"/>
              <a:t>Make a file under the name setTty.sh.</a:t>
            </a:r>
          </a:p>
          <a:p>
            <a:r>
              <a:rPr lang="en-US" sz="2800" dirty="0"/>
              <a:t>Command used at the terminal is :</a:t>
            </a:r>
          </a:p>
          <a:p>
            <a:pPr marL="0" indent="0">
              <a:buNone/>
            </a:pPr>
            <a:r>
              <a:rPr lang="en-CA" sz="2800" dirty="0"/>
              <a:t>             nano /usr/local/sbin/setTty.sh</a:t>
            </a:r>
          </a:p>
          <a:p>
            <a:r>
              <a:rPr lang="en-CA" sz="2800" dirty="0"/>
              <a:t>In this file bash script is written to configure the ports on the </a:t>
            </a:r>
            <a:r>
              <a:rPr lang="en-CA" sz="2800" dirty="0" err="1"/>
              <a:t>beaglebone</a:t>
            </a:r>
            <a:r>
              <a:rPr lang="en-CA" sz="2800" dirty="0"/>
              <a:t> side. </a:t>
            </a:r>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2518379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C9DC-D27F-4495-8060-F0AAD67C9616}"/>
              </a:ext>
            </a:extLst>
          </p:cNvPr>
          <p:cNvSpPr>
            <a:spLocks noGrp="1"/>
          </p:cNvSpPr>
          <p:nvPr>
            <p:ph type="title"/>
          </p:nvPr>
        </p:nvSpPr>
        <p:spPr>
          <a:xfrm>
            <a:off x="1072801" y="685800"/>
            <a:ext cx="10444285" cy="974188"/>
          </a:xfrm>
        </p:spPr>
        <p:txBody>
          <a:bodyPr>
            <a:normAutofit/>
          </a:bodyPr>
          <a:lstStyle/>
          <a:p>
            <a:pPr algn="ctr"/>
            <a:r>
              <a:rPr lang="en-CA" sz="4100" dirty="0"/>
              <a:t>ENABLING THE UART PORT</a:t>
            </a:r>
          </a:p>
        </p:txBody>
      </p:sp>
      <p:sp>
        <p:nvSpPr>
          <p:cNvPr id="12" name="Rectangle 9">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10;&#10;Description automatically generated">
            <a:extLst>
              <a:ext uri="{FF2B5EF4-FFF2-40B4-BE49-F238E27FC236}">
                <a16:creationId xmlns:a16="http://schemas.microsoft.com/office/drawing/2014/main" id="{3CE9D486-A4DB-41BE-AF6F-260E58D91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801" y="2171700"/>
            <a:ext cx="6517065" cy="4122042"/>
          </a:xfrm>
          <a:prstGeom prst="rect">
            <a:avLst/>
          </a:prstGeom>
        </p:spPr>
      </p:pic>
      <p:sp>
        <p:nvSpPr>
          <p:cNvPr id="3" name="Content Placeholder 2">
            <a:extLst>
              <a:ext uri="{FF2B5EF4-FFF2-40B4-BE49-F238E27FC236}">
                <a16:creationId xmlns:a16="http://schemas.microsoft.com/office/drawing/2014/main" id="{CBF59B07-25D7-45F2-9C0E-762C445BD546}"/>
              </a:ext>
            </a:extLst>
          </p:cNvPr>
          <p:cNvSpPr>
            <a:spLocks noGrp="1"/>
          </p:cNvSpPr>
          <p:nvPr>
            <p:ph idx="1"/>
          </p:nvPr>
        </p:nvSpPr>
        <p:spPr>
          <a:xfrm>
            <a:off x="7860667" y="2286000"/>
            <a:ext cx="3656419" cy="3581400"/>
          </a:xfrm>
        </p:spPr>
        <p:txBody>
          <a:bodyPr>
            <a:normAutofit/>
          </a:bodyPr>
          <a:lstStyle/>
          <a:p>
            <a:pPr marL="285750" indent="-285750">
              <a:buFont typeface="Arial" panose="020B0604020202020204" pitchFamily="34" charset="0"/>
              <a:buChar char="•"/>
            </a:pPr>
            <a:r>
              <a:rPr lang="en-US" sz="2400" dirty="0"/>
              <a:t>After saving the file next step is to make this file executable that can be done by the following command on the terminal.</a:t>
            </a:r>
          </a:p>
          <a:p>
            <a:pPr marL="285750" indent="-285750">
              <a:buFont typeface="Arial" panose="020B0604020202020204" pitchFamily="34" charset="0"/>
              <a:buChar char="•"/>
            </a:pPr>
            <a:r>
              <a:rPr lang="en-CA" sz="2400" dirty="0" err="1"/>
              <a:t>chmod</a:t>
            </a:r>
            <a:r>
              <a:rPr lang="en-CA" sz="2400" dirty="0"/>
              <a:t> 755 /usr/local/sbin/setTty.sh</a:t>
            </a:r>
          </a:p>
          <a:p>
            <a:pPr marL="0" indent="0">
              <a:buNone/>
            </a:pPr>
            <a:endParaRPr lang="en-CA" dirty="0"/>
          </a:p>
        </p:txBody>
      </p:sp>
    </p:spTree>
    <p:extLst>
      <p:ext uri="{BB962C8B-B14F-4D97-AF65-F5344CB8AC3E}">
        <p14:creationId xmlns:p14="http://schemas.microsoft.com/office/powerpoint/2010/main" val="223187006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8D5A9-148E-4F78-96B7-7672A362BAE0}"/>
              </a:ext>
            </a:extLst>
          </p:cNvPr>
          <p:cNvSpPr>
            <a:spLocks noGrp="1"/>
          </p:cNvSpPr>
          <p:nvPr>
            <p:ph type="title"/>
          </p:nvPr>
        </p:nvSpPr>
        <p:spPr/>
        <p:txBody>
          <a:bodyPr>
            <a:normAutofit/>
          </a:bodyPr>
          <a:lstStyle/>
          <a:p>
            <a:r>
              <a:rPr lang="en-US" dirty="0"/>
              <a:t>ENABLING THE UART PORT 4 OF BEAGLEBONE BLACK</a:t>
            </a:r>
            <a:endParaRPr lang="en-CA" dirty="0"/>
          </a:p>
        </p:txBody>
      </p:sp>
      <p:graphicFrame>
        <p:nvGraphicFramePr>
          <p:cNvPr id="8" name="Content Placeholder 5">
            <a:extLst>
              <a:ext uri="{FF2B5EF4-FFF2-40B4-BE49-F238E27FC236}">
                <a16:creationId xmlns:a16="http://schemas.microsoft.com/office/drawing/2014/main" id="{D795D979-4FDB-4CDE-8E6B-6CEC6C973D62}"/>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403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C0B7CF-D14B-459A-AF7A-707F5DD2EAE5}"/>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TABLE OF CONTENT</a:t>
            </a:r>
            <a:endParaRPr lang="en-CA" sz="5400">
              <a:solidFill>
                <a:schemeClr val="bg2"/>
              </a:solidFill>
            </a:endParaRPr>
          </a:p>
        </p:txBody>
      </p:sp>
      <p:sp>
        <p:nvSpPr>
          <p:cNvPr id="11" name="Rectangle 1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8816E3C4-E551-4492-98FE-D02ECB1050C0}"/>
              </a:ext>
            </a:extLst>
          </p:cNvPr>
          <p:cNvSpPr>
            <a:spLocks noGrp="1"/>
          </p:cNvSpPr>
          <p:nvPr>
            <p:ph idx="1"/>
          </p:nvPr>
        </p:nvSpPr>
        <p:spPr>
          <a:xfrm>
            <a:off x="6176720" y="791570"/>
            <a:ext cx="4892308" cy="5262390"/>
          </a:xfrm>
        </p:spPr>
        <p:txBody>
          <a:bodyPr anchor="ctr">
            <a:noAutofit/>
          </a:bodyPr>
          <a:lstStyle/>
          <a:p>
            <a:r>
              <a:rPr lang="en-CA" sz="1800" dirty="0"/>
              <a:t>PROJECT OVERVIEW</a:t>
            </a:r>
          </a:p>
          <a:p>
            <a:r>
              <a:rPr lang="en-CA" sz="1800" dirty="0"/>
              <a:t>REQUIREMENTS FOR INTERFACING</a:t>
            </a:r>
          </a:p>
          <a:p>
            <a:pPr lvl="1"/>
            <a:r>
              <a:rPr lang="en-CA" sz="1800" dirty="0"/>
              <a:t>Hardware Requirements</a:t>
            </a:r>
          </a:p>
          <a:p>
            <a:pPr lvl="1"/>
            <a:r>
              <a:rPr lang="en-CA" sz="1800" dirty="0"/>
              <a:t>Software Requirements</a:t>
            </a:r>
          </a:p>
          <a:p>
            <a:r>
              <a:rPr lang="en-CA" sz="1800" dirty="0"/>
              <a:t>BRIEF INTRODUCTION OF BEAGLEBONE</a:t>
            </a:r>
          </a:p>
          <a:p>
            <a:pPr lvl="1"/>
            <a:r>
              <a:rPr lang="en-CA" sz="1800" dirty="0"/>
              <a:t>Pin Layout</a:t>
            </a:r>
          </a:p>
          <a:p>
            <a:r>
              <a:rPr lang="en-CA" sz="1800" dirty="0"/>
              <a:t>INTRODUCTION TO ARDUINO MEGA</a:t>
            </a:r>
          </a:p>
          <a:p>
            <a:pPr lvl="1"/>
            <a:r>
              <a:rPr lang="en-CA" sz="1800" dirty="0"/>
              <a:t>Features</a:t>
            </a:r>
          </a:p>
          <a:p>
            <a:pPr lvl="1"/>
            <a:r>
              <a:rPr lang="en-CA" sz="1800" dirty="0"/>
              <a:t>Pin layout</a:t>
            </a:r>
          </a:p>
          <a:p>
            <a:r>
              <a:rPr lang="en-CA" sz="1800" dirty="0"/>
              <a:t>INTERFACING OF ARDUINO MEGA</a:t>
            </a:r>
          </a:p>
          <a:p>
            <a:pPr lvl="1"/>
            <a:r>
              <a:rPr lang="en-CA" sz="1800" dirty="0"/>
              <a:t>Schematic layout</a:t>
            </a:r>
          </a:p>
          <a:p>
            <a:pPr lvl="1"/>
            <a:r>
              <a:rPr lang="en-CA" sz="1800" dirty="0"/>
              <a:t>Connections of Arduino mega and </a:t>
            </a:r>
            <a:r>
              <a:rPr lang="en-CA" sz="1800" dirty="0" err="1"/>
              <a:t>beaglebone</a:t>
            </a:r>
            <a:r>
              <a:rPr lang="en-CA" sz="1800" dirty="0"/>
              <a:t> black</a:t>
            </a:r>
          </a:p>
          <a:p>
            <a:pPr lvl="1"/>
            <a:r>
              <a:rPr lang="en-CA" sz="1800" dirty="0"/>
              <a:t>Enabling UART ports</a:t>
            </a:r>
          </a:p>
          <a:p>
            <a:pPr lvl="1"/>
            <a:r>
              <a:rPr lang="en-CA" sz="1800" dirty="0"/>
              <a:t>Libraries include in coding</a:t>
            </a:r>
          </a:p>
          <a:p>
            <a:pPr lvl="1"/>
            <a:r>
              <a:rPr lang="en-CA" sz="1800" dirty="0"/>
              <a:t>Coding</a:t>
            </a:r>
          </a:p>
          <a:p>
            <a:r>
              <a:rPr lang="en-CA" sz="1800" dirty="0"/>
              <a:t>TERMINAL OUTPUT</a:t>
            </a:r>
          </a:p>
          <a:p>
            <a:r>
              <a:rPr lang="en-CA" sz="1800" dirty="0"/>
              <a:t>REFERENCES</a:t>
            </a:r>
          </a:p>
        </p:txBody>
      </p:sp>
    </p:spTree>
    <p:extLst>
      <p:ext uri="{BB962C8B-B14F-4D97-AF65-F5344CB8AC3E}">
        <p14:creationId xmlns:p14="http://schemas.microsoft.com/office/powerpoint/2010/main" val="3113166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a:extLst>
              <a:ext uri="{FF2B5EF4-FFF2-40B4-BE49-F238E27FC236}">
                <a16:creationId xmlns:a16="http://schemas.microsoft.com/office/drawing/2014/main" id="{62F818AA-1628-435B-AE6A-F7A309F593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84" b="1194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9EB20-0A74-439E-BD2A-D58E6DB696B6}"/>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300" cap="all" dirty="0">
                <a:solidFill>
                  <a:srgbClr val="FFFFFF"/>
                </a:solidFill>
              </a:rPr>
              <a:t>ENABLING THE UART PORT 4 OF BEAGLEBONE BLACK</a:t>
            </a:r>
          </a:p>
        </p:txBody>
      </p:sp>
      <p:sp>
        <p:nvSpPr>
          <p:cNvPr id="17" name="Freeform: Shape 16">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254234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C41B-85DA-480F-BA0D-B09E7F4B6C5C}"/>
              </a:ext>
            </a:extLst>
          </p:cNvPr>
          <p:cNvSpPr>
            <a:spLocks noGrp="1"/>
          </p:cNvSpPr>
          <p:nvPr>
            <p:ph type="title"/>
          </p:nvPr>
        </p:nvSpPr>
        <p:spPr>
          <a:xfrm>
            <a:off x="1220509" y="685800"/>
            <a:ext cx="10296577" cy="1016391"/>
          </a:xfrm>
        </p:spPr>
        <p:txBody>
          <a:bodyPr>
            <a:normAutofit/>
          </a:bodyPr>
          <a:lstStyle/>
          <a:p>
            <a:r>
              <a:rPr lang="en-US" sz="3200" b="1" cap="all" dirty="0"/>
              <a:t>ENABLING THE UART PORT 4 OF BEAGLEBONE BLACK</a:t>
            </a:r>
            <a:endParaRPr lang="en-CA" sz="3200" b="1" dirty="0"/>
          </a:p>
        </p:txBody>
      </p:sp>
      <p:sp>
        <p:nvSpPr>
          <p:cNvPr id="14" name="Rectangle 9">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Text&#10;&#10;Description automatically generated">
            <a:extLst>
              <a:ext uri="{FF2B5EF4-FFF2-40B4-BE49-F238E27FC236}">
                <a16:creationId xmlns:a16="http://schemas.microsoft.com/office/drawing/2014/main" id="{C44B9982-81B1-4CEE-9297-B67B5AC6F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509" y="2171700"/>
            <a:ext cx="6517065" cy="4170920"/>
          </a:xfrm>
          <a:prstGeom prst="rect">
            <a:avLst/>
          </a:prstGeom>
        </p:spPr>
      </p:pic>
      <p:sp>
        <p:nvSpPr>
          <p:cNvPr id="3" name="Content Placeholder 2">
            <a:extLst>
              <a:ext uri="{FF2B5EF4-FFF2-40B4-BE49-F238E27FC236}">
                <a16:creationId xmlns:a16="http://schemas.microsoft.com/office/drawing/2014/main" id="{AD5246D3-18F5-45A6-9B64-48BE69F37522}"/>
              </a:ext>
            </a:extLst>
          </p:cNvPr>
          <p:cNvSpPr>
            <a:spLocks noGrp="1"/>
          </p:cNvSpPr>
          <p:nvPr>
            <p:ph idx="1"/>
          </p:nvPr>
        </p:nvSpPr>
        <p:spPr>
          <a:xfrm>
            <a:off x="7860667" y="2286000"/>
            <a:ext cx="3656419" cy="3581400"/>
          </a:xfrm>
        </p:spPr>
        <p:txBody>
          <a:bodyPr>
            <a:noAutofit/>
          </a:bodyPr>
          <a:lstStyle/>
          <a:p>
            <a:r>
              <a:rPr lang="en-US" sz="2800" dirty="0"/>
              <a:t>Create the service configuration file that makes the system run it on startup</a:t>
            </a:r>
          </a:p>
          <a:p>
            <a:r>
              <a:rPr lang="en-US" sz="2800" dirty="0"/>
              <a:t>Command used : nano /lib/systemd/system/setTty.service.</a:t>
            </a:r>
            <a:endParaRPr lang="en-CA" sz="2800" dirty="0"/>
          </a:p>
        </p:txBody>
      </p:sp>
    </p:spTree>
    <p:extLst>
      <p:ext uri="{BB962C8B-B14F-4D97-AF65-F5344CB8AC3E}">
        <p14:creationId xmlns:p14="http://schemas.microsoft.com/office/powerpoint/2010/main" val="51356696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4" descr="Graph on document with pen">
            <a:extLst>
              <a:ext uri="{FF2B5EF4-FFF2-40B4-BE49-F238E27FC236}">
                <a16:creationId xmlns:a16="http://schemas.microsoft.com/office/drawing/2014/main" id="{5D3D52F3-F0A7-44A7-B543-FFB3E10C87D9}"/>
              </a:ext>
            </a:extLst>
          </p:cNvPr>
          <p:cNvPicPr>
            <a:picLocks noChangeAspect="1"/>
          </p:cNvPicPr>
          <p:nvPr/>
        </p:nvPicPr>
        <p:blipFill rotWithShape="1">
          <a:blip r:embed="rId2"/>
          <a:srcRect t="1499" r="1" b="14209"/>
          <a:stretch/>
        </p:blipFill>
        <p:spPr>
          <a:xfrm>
            <a:off x="-1" y="10"/>
            <a:ext cx="12188652" cy="6857990"/>
          </a:xfrm>
          <a:prstGeom prst="rect">
            <a:avLst/>
          </a:prstGeom>
        </p:spPr>
      </p:pic>
      <p:sp>
        <p:nvSpPr>
          <p:cNvPr id="20" name="Rectangle 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501D4-E0C9-400E-A421-873937D21514}"/>
              </a:ext>
            </a:extLst>
          </p:cNvPr>
          <p:cNvSpPr>
            <a:spLocks noGrp="1"/>
          </p:cNvSpPr>
          <p:nvPr>
            <p:ph type="title"/>
          </p:nvPr>
        </p:nvSpPr>
        <p:spPr>
          <a:xfrm>
            <a:off x="1371600" y="685800"/>
            <a:ext cx="9601200" cy="1485900"/>
          </a:xfrm>
        </p:spPr>
        <p:txBody>
          <a:bodyPr>
            <a:normAutofit/>
          </a:bodyPr>
          <a:lstStyle/>
          <a:p>
            <a:r>
              <a:rPr lang="en-US">
                <a:solidFill>
                  <a:schemeClr val="bg2"/>
                </a:solidFill>
              </a:rPr>
              <a:t>LIBRARIES INCLUDED</a:t>
            </a:r>
            <a:endParaRPr lang="en-CA">
              <a:solidFill>
                <a:schemeClr val="bg2"/>
              </a:solidFill>
            </a:endParaRPr>
          </a:p>
        </p:txBody>
      </p:sp>
      <p:sp>
        <p:nvSpPr>
          <p:cNvPr id="11" name="Rectangle 1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DA68FAF-5083-4D6E-B7CF-8AEA0F5E2959}"/>
              </a:ext>
            </a:extLst>
          </p:cNvPr>
          <p:cNvSpPr>
            <a:spLocks noGrp="1"/>
          </p:cNvSpPr>
          <p:nvPr>
            <p:ph idx="1"/>
          </p:nvPr>
        </p:nvSpPr>
        <p:spPr>
          <a:xfrm>
            <a:off x="1371600" y="1477107"/>
            <a:ext cx="9601200" cy="4965895"/>
          </a:xfrm>
        </p:spPr>
        <p:txBody>
          <a:bodyPr>
            <a:normAutofit/>
          </a:bodyPr>
          <a:lstStyle/>
          <a:p>
            <a:r>
              <a:rPr lang="en-CA" b="1" dirty="0">
                <a:solidFill>
                  <a:schemeClr val="bg2"/>
                </a:solidFill>
              </a:rPr>
              <a:t>stdio.h</a:t>
            </a:r>
            <a:endParaRPr lang="en-CA" dirty="0">
              <a:solidFill>
                <a:schemeClr val="bg2"/>
              </a:solidFill>
            </a:endParaRPr>
          </a:p>
          <a:p>
            <a:pPr lvl="1"/>
            <a:r>
              <a:rPr lang="en-CA" dirty="0">
                <a:solidFill>
                  <a:schemeClr val="bg2"/>
                </a:solidFill>
              </a:rPr>
              <a:t>Standard C input Output Library.</a:t>
            </a:r>
          </a:p>
          <a:p>
            <a:r>
              <a:rPr lang="en-CA" b="1" dirty="0">
                <a:solidFill>
                  <a:schemeClr val="bg2"/>
                </a:solidFill>
              </a:rPr>
              <a:t>unistd.h </a:t>
            </a:r>
          </a:p>
          <a:p>
            <a:pPr lvl="1"/>
            <a:r>
              <a:rPr lang="en-CA" dirty="0">
                <a:solidFill>
                  <a:schemeClr val="bg2"/>
                </a:solidFill>
              </a:rPr>
              <a:t>defines miscellaneous symbolic constants and types, and declares miscellaneous functions.</a:t>
            </a:r>
          </a:p>
          <a:p>
            <a:r>
              <a:rPr lang="en-CA" b="1" dirty="0">
                <a:solidFill>
                  <a:schemeClr val="bg2"/>
                </a:solidFill>
              </a:rPr>
              <a:t>string.h</a:t>
            </a:r>
          </a:p>
          <a:p>
            <a:pPr lvl="1"/>
            <a:r>
              <a:rPr lang="en-CA" dirty="0">
                <a:solidFill>
                  <a:schemeClr val="bg2"/>
                </a:solidFill>
              </a:rPr>
              <a:t>C Library for various String Operations.</a:t>
            </a:r>
          </a:p>
          <a:p>
            <a:r>
              <a:rPr lang="en-CA" b="1" dirty="0">
                <a:solidFill>
                  <a:schemeClr val="bg2"/>
                </a:solidFill>
              </a:rPr>
              <a:t>termios.h </a:t>
            </a:r>
          </a:p>
          <a:p>
            <a:pPr lvl="1"/>
            <a:r>
              <a:rPr lang="en-CA" dirty="0">
                <a:solidFill>
                  <a:schemeClr val="bg2"/>
                </a:solidFill>
              </a:rPr>
              <a:t> Contains the definitions used by the terminal I/O interfaces.</a:t>
            </a:r>
          </a:p>
          <a:p>
            <a:r>
              <a:rPr lang="en-CA" b="1" dirty="0">
                <a:solidFill>
                  <a:schemeClr val="bg2"/>
                </a:solidFill>
              </a:rPr>
              <a:t>fcntl.h       </a:t>
            </a:r>
            <a:r>
              <a:rPr lang="en-CA" dirty="0">
                <a:solidFill>
                  <a:schemeClr val="bg2"/>
                </a:solidFill>
              </a:rPr>
              <a:t>// FIle control, Open, close.</a:t>
            </a:r>
          </a:p>
          <a:p>
            <a:r>
              <a:rPr lang="en-CA" b="1" dirty="0">
                <a:solidFill>
                  <a:schemeClr val="bg2"/>
                </a:solidFill>
              </a:rPr>
              <a:t>time.h </a:t>
            </a:r>
            <a:r>
              <a:rPr lang="en-US" dirty="0">
                <a:solidFill>
                  <a:schemeClr val="bg2"/>
                </a:solidFill>
              </a:rPr>
              <a:t>The Time library provides the data structures and functions required to retrieve the system time, perform time calculations, and output formatted strings that allow the time to be displayed in a variety of common formats.</a:t>
            </a:r>
            <a:endParaRPr lang="en-CA" b="1" dirty="0">
              <a:solidFill>
                <a:schemeClr val="bg2"/>
              </a:solidFill>
            </a:endParaRPr>
          </a:p>
          <a:p>
            <a:endParaRPr lang="en-CA" sz="1400" dirty="0">
              <a:solidFill>
                <a:schemeClr val="bg2"/>
              </a:solidFill>
            </a:endParaRPr>
          </a:p>
        </p:txBody>
      </p:sp>
    </p:spTree>
    <p:extLst>
      <p:ext uri="{BB962C8B-B14F-4D97-AF65-F5344CB8AC3E}">
        <p14:creationId xmlns:p14="http://schemas.microsoft.com/office/powerpoint/2010/main" val="353860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E3405-A8C9-4B3F-B3CC-0DB8AE819292}"/>
              </a:ext>
            </a:extLst>
          </p:cNvPr>
          <p:cNvSpPr>
            <a:spLocks noGrp="1"/>
          </p:cNvSpPr>
          <p:nvPr>
            <p:ph type="title"/>
          </p:nvPr>
        </p:nvSpPr>
        <p:spPr>
          <a:xfrm>
            <a:off x="1105469" y="5423537"/>
            <a:ext cx="9867331" cy="868081"/>
          </a:xfrm>
        </p:spPr>
        <p:txBody>
          <a:bodyPr anchor="ctr">
            <a:normAutofit/>
          </a:bodyPr>
          <a:lstStyle/>
          <a:p>
            <a:r>
              <a:rPr lang="en-US"/>
              <a:t>LIBRARIES INCLUDED</a:t>
            </a:r>
            <a:endParaRPr lang="en-CA" dirty="0"/>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9CA8973F-F986-4016-92DF-F70F62DD3206}"/>
              </a:ext>
            </a:extLst>
          </p:cNvPr>
          <p:cNvSpPr>
            <a:spLocks noGrp="1"/>
          </p:cNvSpPr>
          <p:nvPr>
            <p:ph idx="1"/>
          </p:nvPr>
        </p:nvSpPr>
        <p:spPr>
          <a:xfrm>
            <a:off x="1219201" y="1123486"/>
            <a:ext cx="9639868" cy="3516753"/>
          </a:xfrm>
        </p:spPr>
        <p:txBody>
          <a:bodyPr anchor="ctr">
            <a:normAutofit/>
          </a:bodyPr>
          <a:lstStyle/>
          <a:p>
            <a:r>
              <a:rPr lang="en-CA" b="1" dirty="0"/>
              <a:t>fcntl.h       </a:t>
            </a:r>
          </a:p>
          <a:p>
            <a:pPr lvl="1"/>
            <a:r>
              <a:rPr lang="en-CA" dirty="0"/>
              <a:t>FIle control, Open, close.</a:t>
            </a:r>
          </a:p>
          <a:p>
            <a:r>
              <a:rPr lang="en-CA" b="1" dirty="0"/>
              <a:t>time.h </a:t>
            </a:r>
          </a:p>
          <a:p>
            <a:pPr lvl="1"/>
            <a:r>
              <a:rPr lang="en-US" dirty="0"/>
              <a:t>The Time library provides the data structures and functions required to retrieve the system time, perform time calculations, and output formatted strings that allow the time to be displayed in a variety of common formats.</a:t>
            </a:r>
            <a:endParaRPr lang="en-CA" b="1" dirty="0"/>
          </a:p>
          <a:p>
            <a:endParaRPr lang="en-CA"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961808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D7BC1B87-FACD-487D-BA32-CFC748247E97}"/>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cap="all"/>
              <a:t>CODE FOR ARDUINO </a:t>
            </a:r>
          </a:p>
        </p:txBody>
      </p:sp>
      <p:pic>
        <p:nvPicPr>
          <p:cNvPr id="15" name="Content Placeholder 14">
            <a:extLst>
              <a:ext uri="{FF2B5EF4-FFF2-40B4-BE49-F238E27FC236}">
                <a16:creationId xmlns:a16="http://schemas.microsoft.com/office/drawing/2014/main" id="{BFBD36E4-8F02-4BAF-817C-B81D20C8A1D3}"/>
              </a:ext>
            </a:extLst>
          </p:cNvPr>
          <p:cNvPicPr>
            <a:picLocks noChangeAspect="1"/>
          </p:cNvPicPr>
          <p:nvPr/>
        </p:nvPicPr>
        <p:blipFill rotWithShape="1">
          <a:blip r:embed="rId2">
            <a:extLst>
              <a:ext uri="{28A0092B-C50C-407E-A947-70E740481C1C}">
                <a14:useLocalDpi xmlns:a14="http://schemas.microsoft.com/office/drawing/2010/main" val="0"/>
              </a:ext>
            </a:extLst>
          </a:blip>
          <a:srcRect r="59802" b="1"/>
          <a:stretch/>
        </p:blipFill>
        <p:spPr>
          <a:xfrm>
            <a:off x="4639056" y="10"/>
            <a:ext cx="7552944" cy="6857990"/>
          </a:xfrm>
          <a:prstGeom prst="rect">
            <a:avLst/>
          </a:prstGeom>
          <a:ln>
            <a:noFill/>
          </a:ln>
          <a:effectLst/>
        </p:spPr>
      </p:pic>
    </p:spTree>
    <p:extLst>
      <p:ext uri="{BB962C8B-B14F-4D97-AF65-F5344CB8AC3E}">
        <p14:creationId xmlns:p14="http://schemas.microsoft.com/office/powerpoint/2010/main" val="1439398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698E-1CAE-4D1E-BCE5-776D2E0457D3}"/>
              </a:ext>
            </a:extLst>
          </p:cNvPr>
          <p:cNvSpPr>
            <a:spLocks noGrp="1"/>
          </p:cNvSpPr>
          <p:nvPr>
            <p:ph type="title"/>
          </p:nvPr>
        </p:nvSpPr>
        <p:spPr>
          <a:xfrm>
            <a:off x="7860667" y="685800"/>
            <a:ext cx="3656419" cy="1485900"/>
          </a:xfrm>
        </p:spPr>
        <p:txBody>
          <a:bodyPr>
            <a:normAutofit/>
          </a:bodyPr>
          <a:lstStyle/>
          <a:p>
            <a:r>
              <a:rPr lang="en-CA"/>
              <a:t>TERMINAL COMMANDS</a:t>
            </a:r>
          </a:p>
        </p:txBody>
      </p:sp>
      <p:sp>
        <p:nvSpPr>
          <p:cNvPr id="18" name="Rectangle 1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71D26A17-5602-485A-BE96-753768C46E64}"/>
              </a:ext>
            </a:extLst>
          </p:cNvPr>
          <p:cNvPicPr>
            <a:picLocks noChangeAspect="1"/>
          </p:cNvPicPr>
          <p:nvPr/>
        </p:nvPicPr>
        <p:blipFill>
          <a:blip r:embed="rId2"/>
          <a:stretch>
            <a:fillRect/>
          </a:stretch>
        </p:blipFill>
        <p:spPr>
          <a:xfrm>
            <a:off x="1023561" y="1139483"/>
            <a:ext cx="6517065" cy="5365819"/>
          </a:xfrm>
          <a:prstGeom prst="rect">
            <a:avLst/>
          </a:prstGeom>
        </p:spPr>
      </p:pic>
      <p:sp>
        <p:nvSpPr>
          <p:cNvPr id="8" name="Content Placeholder 7">
            <a:extLst>
              <a:ext uri="{FF2B5EF4-FFF2-40B4-BE49-F238E27FC236}">
                <a16:creationId xmlns:a16="http://schemas.microsoft.com/office/drawing/2014/main" id="{55EE6D74-2D93-4827-8DE1-ADF1A2BE8F02}"/>
              </a:ext>
            </a:extLst>
          </p:cNvPr>
          <p:cNvSpPr>
            <a:spLocks noGrp="1"/>
          </p:cNvSpPr>
          <p:nvPr>
            <p:ph idx="1"/>
          </p:nvPr>
        </p:nvSpPr>
        <p:spPr>
          <a:xfrm>
            <a:off x="7860667" y="2286000"/>
            <a:ext cx="3656419" cy="3581400"/>
          </a:xfrm>
        </p:spPr>
        <p:txBody>
          <a:bodyPr>
            <a:noAutofit/>
          </a:bodyPr>
          <a:lstStyle/>
          <a:p>
            <a:r>
              <a:rPr lang="en-US" dirty="0"/>
              <a:t>Enter the command “</a:t>
            </a:r>
            <a:r>
              <a:rPr lang="en-US" dirty="0" err="1"/>
              <a:t>ssh</a:t>
            </a:r>
            <a:r>
              <a:rPr lang="en-US" dirty="0"/>
              <a:t> debian@192.168.7.2” here </a:t>
            </a:r>
            <a:r>
              <a:rPr lang="en-US" dirty="0" err="1"/>
              <a:t>ssh</a:t>
            </a:r>
            <a:r>
              <a:rPr lang="en-US" dirty="0"/>
              <a:t> command instruct the system to establish an encrypted secure connection with the host machine. Debian here represent the </a:t>
            </a:r>
            <a:r>
              <a:rPr lang="en-US" dirty="0" err="1"/>
              <a:t>user_name</a:t>
            </a:r>
            <a:r>
              <a:rPr lang="en-US" dirty="0"/>
              <a:t> that is being accessed on the host and then it is followed by an IP address.</a:t>
            </a:r>
          </a:p>
          <a:p>
            <a:r>
              <a:rPr lang="en-US" dirty="0"/>
              <a:t>Before continue to next step, the password “</a:t>
            </a:r>
            <a:r>
              <a:rPr lang="en-US" dirty="0" err="1"/>
              <a:t>temppwd</a:t>
            </a:r>
            <a:r>
              <a:rPr lang="en-US" dirty="0"/>
              <a:t>” must be entered.</a:t>
            </a:r>
          </a:p>
        </p:txBody>
      </p:sp>
      <p:sp>
        <p:nvSpPr>
          <p:cNvPr id="5" name="Rectangle 4">
            <a:extLst>
              <a:ext uri="{FF2B5EF4-FFF2-40B4-BE49-F238E27FC236}">
                <a16:creationId xmlns:a16="http://schemas.microsoft.com/office/drawing/2014/main" id="{EE45C2E9-52DD-4A56-8AFB-177FF63C42F8}"/>
              </a:ext>
            </a:extLst>
          </p:cNvPr>
          <p:cNvSpPr/>
          <p:nvPr/>
        </p:nvSpPr>
        <p:spPr>
          <a:xfrm>
            <a:off x="4127863" y="1139483"/>
            <a:ext cx="2155371" cy="258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7133CD2D-4E6E-4AA4-8FF8-F7CA765470BD}"/>
              </a:ext>
            </a:extLst>
          </p:cNvPr>
          <p:cNvPicPr>
            <a:picLocks noChangeAspect="1"/>
          </p:cNvPicPr>
          <p:nvPr/>
        </p:nvPicPr>
        <p:blipFill>
          <a:blip r:embed="rId3"/>
          <a:stretch>
            <a:fillRect/>
          </a:stretch>
        </p:blipFill>
        <p:spPr>
          <a:xfrm rot="10800000">
            <a:off x="3579223" y="4323802"/>
            <a:ext cx="2834640" cy="561706"/>
          </a:xfrm>
          <a:prstGeom prst="rect">
            <a:avLst/>
          </a:prstGeom>
        </p:spPr>
      </p:pic>
      <p:sp>
        <p:nvSpPr>
          <p:cNvPr id="7" name="TextBox 6">
            <a:extLst>
              <a:ext uri="{FF2B5EF4-FFF2-40B4-BE49-F238E27FC236}">
                <a16:creationId xmlns:a16="http://schemas.microsoft.com/office/drawing/2014/main" id="{21FB79D4-72CE-4A1D-B7C0-C13C4A3F03F8}"/>
              </a:ext>
            </a:extLst>
          </p:cNvPr>
          <p:cNvSpPr txBox="1"/>
          <p:nvPr/>
        </p:nvSpPr>
        <p:spPr>
          <a:xfrm>
            <a:off x="3670662" y="4415246"/>
            <a:ext cx="2612572" cy="369332"/>
          </a:xfrm>
          <a:prstGeom prst="rect">
            <a:avLst/>
          </a:prstGeom>
          <a:noFill/>
        </p:spPr>
        <p:txBody>
          <a:bodyPr wrap="square" rtlCol="0">
            <a:spAutoFit/>
          </a:bodyPr>
          <a:lstStyle/>
          <a:p>
            <a:r>
              <a:rPr lang="en-CA" dirty="0">
                <a:solidFill>
                  <a:schemeClr val="bg1"/>
                </a:solidFill>
              </a:rPr>
              <a:t>ENTER PASSWORD HERE</a:t>
            </a:r>
          </a:p>
        </p:txBody>
      </p:sp>
    </p:spTree>
    <p:extLst>
      <p:ext uri="{BB962C8B-B14F-4D97-AF65-F5344CB8AC3E}">
        <p14:creationId xmlns:p14="http://schemas.microsoft.com/office/powerpoint/2010/main" val="234371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F19F-77B3-44E7-A027-C66BAF8043DB}"/>
              </a:ext>
            </a:extLst>
          </p:cNvPr>
          <p:cNvSpPr>
            <a:spLocks noGrp="1"/>
          </p:cNvSpPr>
          <p:nvPr>
            <p:ph type="title"/>
          </p:nvPr>
        </p:nvSpPr>
        <p:spPr>
          <a:xfrm>
            <a:off x="7860667" y="685800"/>
            <a:ext cx="3656419" cy="1485900"/>
          </a:xfrm>
        </p:spPr>
        <p:txBody>
          <a:bodyPr>
            <a:normAutofit/>
          </a:bodyPr>
          <a:lstStyle/>
          <a:p>
            <a:r>
              <a:rPr lang="en-CA"/>
              <a:t>TERMINAL COMMANDS</a:t>
            </a:r>
          </a:p>
        </p:txBody>
      </p:sp>
      <p:sp>
        <p:nvSpPr>
          <p:cNvPr id="35" name="Rectangle 3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ext&#10;&#10;Description automatically generated">
            <a:extLst>
              <a:ext uri="{FF2B5EF4-FFF2-40B4-BE49-F238E27FC236}">
                <a16:creationId xmlns:a16="http://schemas.microsoft.com/office/drawing/2014/main" id="{0873DB9B-4E10-400D-A5C5-AFA82932C533}"/>
              </a:ext>
            </a:extLst>
          </p:cNvPr>
          <p:cNvPicPr>
            <a:picLocks noChangeAspect="1"/>
          </p:cNvPicPr>
          <p:nvPr/>
        </p:nvPicPr>
        <p:blipFill rotWithShape="1">
          <a:blip r:embed="rId2">
            <a:extLst>
              <a:ext uri="{28A0092B-C50C-407E-A947-70E740481C1C}">
                <a14:useLocalDpi xmlns:a14="http://schemas.microsoft.com/office/drawing/2010/main" val="0"/>
              </a:ext>
            </a:extLst>
          </a:blip>
          <a:srcRect r="18666" b="-1"/>
          <a:stretch/>
        </p:blipFill>
        <p:spPr>
          <a:xfrm>
            <a:off x="1023561" y="685800"/>
            <a:ext cx="6517065" cy="5757202"/>
          </a:xfrm>
          <a:prstGeom prst="rect">
            <a:avLst/>
          </a:prstGeom>
        </p:spPr>
      </p:pic>
      <p:sp>
        <p:nvSpPr>
          <p:cNvPr id="8" name="Content Placeholder 7">
            <a:extLst>
              <a:ext uri="{FF2B5EF4-FFF2-40B4-BE49-F238E27FC236}">
                <a16:creationId xmlns:a16="http://schemas.microsoft.com/office/drawing/2014/main" id="{1CA246B4-4FD6-4C46-8B8F-7AEFFC5815B2}"/>
              </a:ext>
            </a:extLst>
          </p:cNvPr>
          <p:cNvSpPr>
            <a:spLocks noGrp="1"/>
          </p:cNvSpPr>
          <p:nvPr>
            <p:ph idx="1"/>
          </p:nvPr>
        </p:nvSpPr>
        <p:spPr>
          <a:xfrm>
            <a:off x="7860667" y="2285999"/>
            <a:ext cx="3656419" cy="4157003"/>
          </a:xfrm>
        </p:spPr>
        <p:txBody>
          <a:bodyPr>
            <a:normAutofit/>
          </a:bodyPr>
          <a:lstStyle/>
          <a:p>
            <a:r>
              <a:rPr lang="en-US" sz="1800" dirty="0"/>
              <a:t>Enter “ls” to list the files.</a:t>
            </a:r>
          </a:p>
          <a:p>
            <a:r>
              <a:rPr lang="en-CA" sz="1800" dirty="0"/>
              <a:t>To compile and execute the code, enter the command “</a:t>
            </a:r>
            <a:r>
              <a:rPr lang="en-CA" sz="1800" dirty="0" err="1"/>
              <a:t>gcc</a:t>
            </a:r>
            <a:r>
              <a:rPr lang="en-CA" sz="1800" dirty="0"/>
              <a:t> </a:t>
            </a:r>
            <a:r>
              <a:rPr lang="en-CA" sz="1800" dirty="0" err="1"/>
              <a:t>Arduino_Interface.c</a:t>
            </a:r>
            <a:r>
              <a:rPr lang="en-CA" sz="1800" dirty="0"/>
              <a:t>  -o Arduino.” Here </a:t>
            </a:r>
            <a:r>
              <a:rPr lang="en-CA" sz="1800" dirty="0" err="1"/>
              <a:t>Arduino_Interface.c</a:t>
            </a:r>
            <a:r>
              <a:rPr lang="en-CA" sz="1800" dirty="0"/>
              <a:t> is the </a:t>
            </a:r>
            <a:r>
              <a:rPr lang="en-CA" sz="1800" dirty="0" err="1"/>
              <a:t>program_name</a:t>
            </a:r>
            <a:r>
              <a:rPr lang="en-CA" sz="1800" dirty="0"/>
              <a:t> and Arduino is the executable file name. Afterwards, press Enter and write the </a:t>
            </a:r>
            <a:r>
              <a:rPr lang="en-CA" sz="1800" dirty="0" err="1"/>
              <a:t>Executable_name</a:t>
            </a:r>
            <a:r>
              <a:rPr lang="en-CA" sz="1800" dirty="0"/>
              <a:t> : “</a:t>
            </a:r>
            <a:r>
              <a:rPr lang="en-CA" sz="1800" dirty="0" err="1"/>
              <a:t>sudo</a:t>
            </a:r>
            <a:r>
              <a:rPr lang="en-CA" sz="1800" dirty="0"/>
              <a:t> ./ Arduino.”</a:t>
            </a:r>
          </a:p>
          <a:p>
            <a:r>
              <a:rPr lang="en-CA" sz="1800" dirty="0"/>
              <a:t>Again, enter the password: </a:t>
            </a:r>
            <a:r>
              <a:rPr lang="en-CA" sz="1800" dirty="0" err="1"/>
              <a:t>temppwd</a:t>
            </a:r>
            <a:endParaRPr lang="en-CA" sz="1800" dirty="0"/>
          </a:p>
          <a:p>
            <a:endParaRPr lang="en-US" sz="1600" dirty="0"/>
          </a:p>
        </p:txBody>
      </p:sp>
      <p:sp>
        <p:nvSpPr>
          <p:cNvPr id="5" name="Rectangle 4">
            <a:extLst>
              <a:ext uri="{FF2B5EF4-FFF2-40B4-BE49-F238E27FC236}">
                <a16:creationId xmlns:a16="http://schemas.microsoft.com/office/drawing/2014/main" id="{7BE55D2D-5515-4FBF-B982-B6E0090F3CF0}"/>
              </a:ext>
            </a:extLst>
          </p:cNvPr>
          <p:cNvSpPr/>
          <p:nvPr/>
        </p:nvSpPr>
        <p:spPr>
          <a:xfrm>
            <a:off x="2612571" y="1533378"/>
            <a:ext cx="3591281" cy="534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E3220404-512D-462B-A653-B715D1085A80}"/>
              </a:ext>
            </a:extLst>
          </p:cNvPr>
          <p:cNvSpPr txBox="1"/>
          <p:nvPr/>
        </p:nvSpPr>
        <p:spPr>
          <a:xfrm>
            <a:off x="2860766" y="2991394"/>
            <a:ext cx="3343086" cy="369332"/>
          </a:xfrm>
          <a:prstGeom prst="rect">
            <a:avLst/>
          </a:prstGeom>
          <a:noFill/>
        </p:spPr>
        <p:txBody>
          <a:bodyPr wrap="square" rtlCol="0">
            <a:spAutoFit/>
          </a:bodyPr>
          <a:lstStyle/>
          <a:p>
            <a:r>
              <a:rPr lang="en-CA" dirty="0">
                <a:solidFill>
                  <a:schemeClr val="bg1"/>
                </a:solidFill>
              </a:rPr>
              <a:t>For compilation and execution</a:t>
            </a:r>
          </a:p>
        </p:txBody>
      </p:sp>
      <p:cxnSp>
        <p:nvCxnSpPr>
          <p:cNvPr id="12" name="Straight Arrow Connector 11">
            <a:extLst>
              <a:ext uri="{FF2B5EF4-FFF2-40B4-BE49-F238E27FC236}">
                <a16:creationId xmlns:a16="http://schemas.microsoft.com/office/drawing/2014/main" id="{A5BA5B58-1E0C-4E62-BB5D-A7B84A492A8D}"/>
              </a:ext>
            </a:extLst>
          </p:cNvPr>
          <p:cNvCxnSpPr>
            <a:stCxn id="5" idx="2"/>
          </p:cNvCxnSpPr>
          <p:nvPr/>
        </p:nvCxnSpPr>
        <p:spPr>
          <a:xfrm>
            <a:off x="4408212" y="2067951"/>
            <a:ext cx="20097" cy="9234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66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screenshot, computer&#10;&#10;Description automatically generated">
            <a:extLst>
              <a:ext uri="{FF2B5EF4-FFF2-40B4-BE49-F238E27FC236}">
                <a16:creationId xmlns:a16="http://schemas.microsoft.com/office/drawing/2014/main" id="{FCAD8908-FFD0-494F-8508-123A366D92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77222-B2AC-428B-B9DB-FA5B2B39DC81}"/>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CODING OF ARDUINO INTERFACING</a:t>
            </a:r>
          </a:p>
        </p:txBody>
      </p:sp>
      <p:sp>
        <p:nvSpPr>
          <p:cNvPr id="17" name="Freeform: Shape 16">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410129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a:extLst>
              <a:ext uri="{FF2B5EF4-FFF2-40B4-BE49-F238E27FC236}">
                <a16:creationId xmlns:a16="http://schemas.microsoft.com/office/drawing/2014/main" id="{2A23CFE7-A564-41AD-83A4-A9F376A15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275" y="422032"/>
            <a:ext cx="6900380" cy="603503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22FC7FE5-6208-479F-909A-7C14334DF3AE}"/>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CODING OF ARDUINO INTERFACING</a:t>
            </a:r>
          </a:p>
        </p:txBody>
      </p:sp>
    </p:spTree>
    <p:extLst>
      <p:ext uri="{BB962C8B-B14F-4D97-AF65-F5344CB8AC3E}">
        <p14:creationId xmlns:p14="http://schemas.microsoft.com/office/powerpoint/2010/main" val="371224928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1"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FFF09-0394-42F8-BC0D-DD22E9565196}"/>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TERMINAL OUTPUT</a:t>
            </a:r>
          </a:p>
        </p:txBody>
      </p:sp>
      <p:pic>
        <p:nvPicPr>
          <p:cNvPr id="5" name="Content Placeholder 4" descr="Graphical user interface, text&#10;&#10;Description automatically generated">
            <a:extLst>
              <a:ext uri="{FF2B5EF4-FFF2-40B4-BE49-F238E27FC236}">
                <a16:creationId xmlns:a16="http://schemas.microsoft.com/office/drawing/2014/main" id="{FBC91DF1-28D6-4A53-8FC3-B59A652728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57" b="29288"/>
          <a:stretch/>
        </p:blipFill>
        <p:spPr>
          <a:xfrm>
            <a:off x="20" y="10"/>
            <a:ext cx="12191980" cy="4187119"/>
          </a:xfrm>
          <a:prstGeom prst="rect">
            <a:avLst/>
          </a:prstGeom>
        </p:spPr>
      </p:pic>
      <p:sp>
        <p:nvSpPr>
          <p:cNvPr id="22"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3"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10819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2" name="Rectangle 1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09031F-6DED-455F-8484-7F4722601694}"/>
              </a:ext>
            </a:extLst>
          </p:cNvPr>
          <p:cNvSpPr/>
          <p:nvPr/>
        </p:nvSpPr>
        <p:spPr>
          <a:xfrm>
            <a:off x="7903029" y="634028"/>
            <a:ext cx="3607099" cy="3732835"/>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ctr" defTabSz="914400">
              <a:lnSpc>
                <a:spcPct val="89000"/>
              </a:lnSpc>
              <a:spcBef>
                <a:spcPct val="0"/>
              </a:spcBef>
              <a:spcAft>
                <a:spcPts val="600"/>
              </a:spcAft>
            </a:pPr>
            <a:r>
              <a:rPr lang="en-US" sz="6000" cap="all"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PROJECT OVERVIEW</a:t>
            </a:r>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Picture 4" descr="Diagram&#10;&#10;Description automatically generated">
            <a:extLst>
              <a:ext uri="{FF2B5EF4-FFF2-40B4-BE49-F238E27FC236}">
                <a16:creationId xmlns:a16="http://schemas.microsoft.com/office/drawing/2014/main" id="{0EE7B1FB-E514-4E92-95D7-B83412178338}"/>
              </a:ext>
            </a:extLst>
          </p:cNvPr>
          <p:cNvPicPr>
            <a:picLocks noChangeAspect="1"/>
          </p:cNvPicPr>
          <p:nvPr/>
        </p:nvPicPr>
        <p:blipFill rotWithShape="1">
          <a:blip r:embed="rId2">
            <a:extLst>
              <a:ext uri="{28A0092B-C50C-407E-A947-70E740481C1C}">
                <a14:useLocalDpi xmlns:a14="http://schemas.microsoft.com/office/drawing/2010/main" val="0"/>
              </a:ext>
            </a:extLst>
          </a:blip>
          <a:srcRect t="4365" r="-1" b="-1"/>
          <a:stretch/>
        </p:blipFill>
        <p:spPr>
          <a:xfrm>
            <a:off x="1379023" y="1162594"/>
            <a:ext cx="5659222" cy="4734832"/>
          </a:xfrm>
          <a:prstGeom prst="rect">
            <a:avLst/>
          </a:prstGeom>
        </p:spPr>
      </p:pic>
    </p:spTree>
    <p:extLst>
      <p:ext uri="{BB962C8B-B14F-4D97-AF65-F5344CB8AC3E}">
        <p14:creationId xmlns:p14="http://schemas.microsoft.com/office/powerpoint/2010/main" val="196790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0BB5D70-81B3-477E-B150-F49D5F8452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E8774-846D-4A65-AC9D-2E178A54ACDB}"/>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TERMINAL OUTPUT</a:t>
            </a:r>
          </a:p>
        </p:txBody>
      </p:sp>
      <p:sp>
        <p:nvSpPr>
          <p:cNvPr id="17" name="Freeform: Shape 16">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98565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5B770BFF-BADF-4E5C-A72C-9EE62EF3BAB7}"/>
              </a:ext>
            </a:extLst>
          </p:cNvPr>
          <p:cNvSpPr>
            <a:spLocks noGrp="1"/>
          </p:cNvSpPr>
          <p:nvPr>
            <p:ph type="title"/>
          </p:nvPr>
        </p:nvSpPr>
        <p:spPr>
          <a:xfrm>
            <a:off x="1253764" y="1327355"/>
            <a:ext cx="3559425" cy="4482564"/>
          </a:xfrm>
        </p:spPr>
        <p:txBody>
          <a:bodyPr>
            <a:normAutofit/>
          </a:bodyPr>
          <a:lstStyle/>
          <a:p>
            <a:r>
              <a:rPr lang="en-US"/>
              <a:t>REFERENCES</a:t>
            </a:r>
            <a:endParaRPr lang="en-CA" dirty="0"/>
          </a:p>
        </p:txBody>
      </p:sp>
      <p:sp>
        <p:nvSpPr>
          <p:cNvPr id="3" name="Content Placeholder 2">
            <a:extLst>
              <a:ext uri="{FF2B5EF4-FFF2-40B4-BE49-F238E27FC236}">
                <a16:creationId xmlns:a16="http://schemas.microsoft.com/office/drawing/2014/main" id="{7A7BD552-E731-4270-854A-912402B94A51}"/>
              </a:ext>
            </a:extLst>
          </p:cNvPr>
          <p:cNvSpPr>
            <a:spLocks noGrp="1"/>
          </p:cNvSpPr>
          <p:nvPr>
            <p:ph idx="1"/>
          </p:nvPr>
        </p:nvSpPr>
        <p:spPr>
          <a:xfrm>
            <a:off x="6100123" y="1327356"/>
            <a:ext cx="4872677" cy="4482564"/>
          </a:xfrm>
        </p:spPr>
        <p:txBody>
          <a:bodyPr>
            <a:normAutofit/>
          </a:bodyPr>
          <a:lstStyle/>
          <a:p>
            <a:r>
              <a:rPr lang="en-CA" sz="1900" dirty="0">
                <a:hlinkClick r:id="rId2"/>
              </a:rPr>
              <a:t>https://electronics.trev.id.au/2018/02/09/get-uart-serial-ports-working-beaglebone-black</a:t>
            </a:r>
            <a:r>
              <a:rPr lang="en-CA" sz="1900" dirty="0"/>
              <a:t>.</a:t>
            </a:r>
          </a:p>
          <a:p>
            <a:r>
              <a:rPr lang="en-CA" sz="1900" dirty="0">
                <a:hlinkClick r:id="rId3"/>
              </a:rPr>
              <a:t>https://stackoverflow.com/questions/6947413/how-to-open-read-and-write-from-serial-port-in-c</a:t>
            </a:r>
            <a:r>
              <a:rPr lang="en-CA" sz="1900" dirty="0"/>
              <a:t>.</a:t>
            </a:r>
          </a:p>
          <a:p>
            <a:r>
              <a:rPr lang="en-CA" sz="1900" dirty="0">
                <a:hlinkClick r:id="rId4"/>
              </a:rPr>
              <a:t>https://www.wikitechy.com/tutorials/linux/how-to-open-read-and-write-from-serial-port-in-c</a:t>
            </a:r>
            <a:r>
              <a:rPr lang="en-CA" sz="1900" dirty="0"/>
              <a:t>.</a:t>
            </a:r>
          </a:p>
          <a:p>
            <a:r>
              <a:rPr lang="en-US" sz="1900" dirty="0">
                <a:hlinkClick r:id="rId5"/>
              </a:rPr>
              <a:t>Tutorial - Running the Arduino IDE on the </a:t>
            </a:r>
            <a:r>
              <a:rPr lang="en-US" sz="1900" dirty="0" err="1">
                <a:hlinkClick r:id="rId5"/>
              </a:rPr>
              <a:t>BeagleBone</a:t>
            </a:r>
            <a:r>
              <a:rPr lang="en-US" sz="1900" dirty="0">
                <a:hlinkClick r:id="rId5"/>
              </a:rPr>
              <a:t> Black (onlogic.com)</a:t>
            </a:r>
            <a:endParaRPr lang="en-US" sz="1900" dirty="0"/>
          </a:p>
          <a:p>
            <a:r>
              <a:rPr lang="en-CA" sz="1900" dirty="0">
                <a:hlinkClick r:id="rId6"/>
              </a:rPr>
              <a:t>https://www.youtube.com/watch?v=LubYc87S9tQ&amp;ab_channel=BINARYUPDATES</a:t>
            </a:r>
            <a:endParaRPr lang="en-CA" sz="1900" dirty="0"/>
          </a:p>
          <a:p>
            <a:endParaRPr lang="en-CA" sz="1900" dirty="0"/>
          </a:p>
          <a:p>
            <a:endParaRPr lang="en-CA" sz="1900" dirty="0"/>
          </a:p>
          <a:p>
            <a:endParaRPr lang="en-CA" sz="1900" dirty="0"/>
          </a:p>
          <a:p>
            <a:endParaRPr lang="en-CA" sz="1900" dirty="0"/>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4234563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95A1C-0AFD-4F41-B13A-26962E8C3546}"/>
              </a:ext>
            </a:extLst>
          </p:cNvPr>
          <p:cNvSpPr>
            <a:spLocks noGrp="1"/>
          </p:cNvSpPr>
          <p:nvPr>
            <p:ph type="title"/>
          </p:nvPr>
        </p:nvSpPr>
        <p:spPr>
          <a:xfrm>
            <a:off x="1105469" y="5423537"/>
            <a:ext cx="9867331" cy="868081"/>
          </a:xfrm>
        </p:spPr>
        <p:txBody>
          <a:bodyPr anchor="ctr">
            <a:normAutofit/>
          </a:bodyPr>
          <a:lstStyle/>
          <a:p>
            <a:r>
              <a:rPr lang="en-US"/>
              <a:t>RECAP</a:t>
            </a:r>
            <a:endParaRPr lang="en-CA"/>
          </a:p>
        </p:txBody>
      </p:sp>
      <p:sp>
        <p:nvSpPr>
          <p:cNvPr id="16"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7"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2BB30C23-E592-41D5-AF38-264EE3BE44D0}"/>
              </a:ext>
            </a:extLst>
          </p:cNvPr>
          <p:cNvSpPr>
            <a:spLocks noGrp="1"/>
          </p:cNvSpPr>
          <p:nvPr>
            <p:ph idx="1"/>
          </p:nvPr>
        </p:nvSpPr>
        <p:spPr>
          <a:xfrm>
            <a:off x="1219201" y="1123486"/>
            <a:ext cx="9639868" cy="3516753"/>
          </a:xfrm>
        </p:spPr>
        <p:txBody>
          <a:bodyPr anchor="ctr">
            <a:normAutofit/>
          </a:bodyPr>
          <a:lstStyle/>
          <a:p>
            <a:r>
              <a:rPr lang="en-US" dirty="0"/>
              <a:t>After the successful interfacing of buzzer, Servo motor, Vibration sensor, and Fingerprint sensor, the next task is interfacing of Arduino mega with beaglebone black.</a:t>
            </a:r>
          </a:p>
          <a:p>
            <a:r>
              <a:rPr lang="en-CA" dirty="0"/>
              <a:t>GPIO communications is used for interfacing </a:t>
            </a:r>
            <a:r>
              <a:rPr lang="en-US" dirty="0"/>
              <a:t>of buzzer, Servo motor, Vibration sensor</a:t>
            </a:r>
            <a:r>
              <a:rPr lang="en-CA" dirty="0"/>
              <a:t> except the fingerprint sensor in which UART was used.</a:t>
            </a:r>
          </a:p>
          <a:p>
            <a:r>
              <a:rPr lang="en-CA" dirty="0"/>
              <a:t>For </a:t>
            </a:r>
            <a:r>
              <a:rPr lang="en-US" dirty="0"/>
              <a:t>interfacing of Arduino mega with beaglebone black UART communication protocol is used</a:t>
            </a:r>
            <a:r>
              <a:rPr lang="en-CA" dirty="0"/>
              <a:t>.</a:t>
            </a:r>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212811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EDCBBBDA-A5C3-4401-8E50-60DAE1BDB15E}"/>
              </a:ext>
            </a:extLst>
          </p:cNvPr>
          <p:cNvPicPr>
            <a:picLocks noChangeAspect="1"/>
          </p:cNvPicPr>
          <p:nvPr/>
        </p:nvPicPr>
        <p:blipFill rotWithShape="1">
          <a:blip r:embed="rId2">
            <a:extLst>
              <a:ext uri="{28A0092B-C50C-407E-A947-70E740481C1C}">
                <a14:useLocalDpi xmlns:a14="http://schemas.microsoft.com/office/drawing/2010/main" val="0"/>
              </a:ext>
            </a:extLst>
          </a:blip>
          <a:srcRect l="23618" r="34194"/>
          <a:stretch/>
        </p:blipFill>
        <p:spPr>
          <a:xfrm rot="5400000">
            <a:off x="2667000" y="-2667001"/>
            <a:ext cx="6858000" cy="12192000"/>
          </a:xfrm>
          <a:prstGeom prst="rect">
            <a:avLst/>
          </a:prstGeom>
        </p:spPr>
      </p:pic>
      <p:sp>
        <p:nvSpPr>
          <p:cNvPr id="10" name="Rectangle 9">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A8DC552D-4C05-445B-9A34-07359D43F543}"/>
              </a:ext>
            </a:extLst>
          </p:cNvPr>
          <p:cNvSpPr>
            <a:spLocks noGrp="1"/>
          </p:cNvSpPr>
          <p:nvPr>
            <p:ph type="title"/>
          </p:nvPr>
        </p:nvSpPr>
        <p:spPr>
          <a:xfrm>
            <a:off x="1885959" y="2185352"/>
            <a:ext cx="4891887" cy="1025935"/>
          </a:xfrm>
        </p:spPr>
        <p:txBody>
          <a:bodyPr anchor="ctr">
            <a:normAutofit/>
          </a:bodyPr>
          <a:lstStyle/>
          <a:p>
            <a:r>
              <a:rPr lang="en-US" sz="3600"/>
              <a:t>REQUIREMENTS</a:t>
            </a:r>
            <a:endParaRPr lang="en-CA" sz="3600"/>
          </a:p>
        </p:txBody>
      </p:sp>
      <p:sp>
        <p:nvSpPr>
          <p:cNvPr id="3" name="Content Placeholder 2">
            <a:extLst>
              <a:ext uri="{FF2B5EF4-FFF2-40B4-BE49-F238E27FC236}">
                <a16:creationId xmlns:a16="http://schemas.microsoft.com/office/drawing/2014/main" id="{C9FF0DA7-1432-418B-978F-6BD9E1213CF6}"/>
              </a:ext>
            </a:extLst>
          </p:cNvPr>
          <p:cNvSpPr>
            <a:spLocks noGrp="1"/>
          </p:cNvSpPr>
          <p:nvPr>
            <p:ph idx="1"/>
          </p:nvPr>
        </p:nvSpPr>
        <p:spPr>
          <a:xfrm>
            <a:off x="1885959" y="3211287"/>
            <a:ext cx="4891887" cy="2068284"/>
          </a:xfrm>
        </p:spPr>
        <p:txBody>
          <a:bodyPr>
            <a:normAutofit/>
          </a:bodyPr>
          <a:lstStyle/>
          <a:p>
            <a:pPr>
              <a:buClr>
                <a:srgbClr val="79F0FF"/>
              </a:buClr>
            </a:pPr>
            <a:r>
              <a:rPr lang="en-CA" sz="2800" dirty="0"/>
              <a:t>For </a:t>
            </a:r>
            <a:r>
              <a:rPr lang="en-US" sz="2800" dirty="0"/>
              <a:t>interfacing of Arduino mega with beaglebone black there are various hardware and software requirements</a:t>
            </a:r>
            <a:r>
              <a:rPr lang="en-CA" sz="2800" dirty="0"/>
              <a:t>.</a:t>
            </a:r>
          </a:p>
          <a:p>
            <a:pPr>
              <a:buClr>
                <a:srgbClr val="79F0FF"/>
              </a:buClr>
            </a:pPr>
            <a:endParaRPr lang="en-CA" dirty="0"/>
          </a:p>
          <a:p>
            <a:pPr>
              <a:buClr>
                <a:srgbClr val="79F0FF"/>
              </a:buClr>
            </a:pPr>
            <a:endParaRPr lang="en-CA" dirty="0"/>
          </a:p>
        </p:txBody>
      </p:sp>
    </p:spTree>
    <p:extLst>
      <p:ext uri="{BB962C8B-B14F-4D97-AF65-F5344CB8AC3E}">
        <p14:creationId xmlns:p14="http://schemas.microsoft.com/office/powerpoint/2010/main" val="98689723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1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663BC903-E531-4B28-B256-956DC91CF2E9}"/>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sz="2800" cap="all"/>
              <a:t>HARDWARE REQUIREMENTS</a:t>
            </a:r>
          </a:p>
        </p:txBody>
      </p:sp>
      <p:graphicFrame>
        <p:nvGraphicFramePr>
          <p:cNvPr id="12" name="Content Placeholder 2">
            <a:extLst>
              <a:ext uri="{FF2B5EF4-FFF2-40B4-BE49-F238E27FC236}">
                <a16:creationId xmlns:a16="http://schemas.microsoft.com/office/drawing/2014/main" id="{6551C341-3D00-43B1-8D55-A988251D2AED}"/>
              </a:ext>
            </a:extLst>
          </p:cNvPr>
          <p:cNvGraphicFramePr>
            <a:graphicFrameLocks noGrp="1"/>
          </p:cNvGraphicFramePr>
          <p:nvPr>
            <p:ph idx="1"/>
            <p:extLst>
              <p:ext uri="{D42A27DB-BD31-4B8C-83A1-F6EECF244321}">
                <p14:modId xmlns:p14="http://schemas.microsoft.com/office/powerpoint/2010/main" val="390342651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791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1A42A370-6F73-4B8A-B7A2-4CCF049AEF20}"/>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sz="2800" cap="all"/>
              <a:t>Software requirements</a:t>
            </a:r>
          </a:p>
        </p:txBody>
      </p:sp>
      <p:graphicFrame>
        <p:nvGraphicFramePr>
          <p:cNvPr id="5" name="Content Placeholder 2">
            <a:extLst>
              <a:ext uri="{FF2B5EF4-FFF2-40B4-BE49-F238E27FC236}">
                <a16:creationId xmlns:a16="http://schemas.microsoft.com/office/drawing/2014/main" id="{9985789C-2FB9-4803-B927-3DB9468A595D}"/>
              </a:ext>
            </a:extLst>
          </p:cNvPr>
          <p:cNvGraphicFramePr>
            <a:graphicFrameLocks noGrp="1"/>
          </p:cNvGraphicFramePr>
          <p:nvPr>
            <p:ph idx="1"/>
            <p:extLst>
              <p:ext uri="{D42A27DB-BD31-4B8C-83A1-F6EECF244321}">
                <p14:modId xmlns:p14="http://schemas.microsoft.com/office/powerpoint/2010/main" val="62518795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938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43B6B-3D1B-46D1-969F-A0A2A0A37EF6}"/>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800" cap="all"/>
              <a:t>BRIEF INTRODUCTION TO THE BEAGLEBONE BLACK</a:t>
            </a:r>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descr="A picture containing text&#10;&#10;Description automatically generated">
            <a:extLst>
              <a:ext uri="{FF2B5EF4-FFF2-40B4-BE49-F238E27FC236}">
                <a16:creationId xmlns:a16="http://schemas.microsoft.com/office/drawing/2014/main" id="{021E83BF-69B3-4243-8A4B-712DBC84630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9023" y="1597387"/>
            <a:ext cx="5659222" cy="3862418"/>
          </a:xfrm>
          <a:prstGeom prst="rect">
            <a:avLst/>
          </a:prstGeom>
        </p:spPr>
      </p:pic>
    </p:spTree>
    <p:extLst>
      <p:ext uri="{BB962C8B-B14F-4D97-AF65-F5344CB8AC3E}">
        <p14:creationId xmlns:p14="http://schemas.microsoft.com/office/powerpoint/2010/main" val="116648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Graphical user interface&#10;&#10;Description automatically generated">
            <a:extLst>
              <a:ext uri="{FF2B5EF4-FFF2-40B4-BE49-F238E27FC236}">
                <a16:creationId xmlns:a16="http://schemas.microsoft.com/office/drawing/2014/main" id="{9BEA7715-8AF4-4EA2-A510-C9C536DAB39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6841" r="-1" b="10976"/>
          <a:stretch/>
        </p:blipFill>
        <p:spPr>
          <a:xfrm>
            <a:off x="-156734" y="0"/>
            <a:ext cx="12191980" cy="4465973"/>
          </a:xfrm>
          <a:prstGeom prst="rect">
            <a:avLst/>
          </a:prstGeom>
        </p:spPr>
      </p:pic>
      <p:sp>
        <p:nvSpPr>
          <p:cNvPr id="2" name="Title 1">
            <a:extLst>
              <a:ext uri="{FF2B5EF4-FFF2-40B4-BE49-F238E27FC236}">
                <a16:creationId xmlns:a16="http://schemas.microsoft.com/office/drawing/2014/main" id="{9B85570F-3D66-4E46-880F-83876216C07E}"/>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PIN DISCRIPTION</a:t>
            </a:r>
            <a:endParaRPr lang="en-CA" sz="2800">
              <a:solidFill>
                <a:schemeClr val="bg1"/>
              </a:solidFill>
            </a:endParaRPr>
          </a:p>
        </p:txBody>
      </p:sp>
      <p:sp>
        <p:nvSpPr>
          <p:cNvPr id="21" name="Content Placeholder 20">
            <a:extLst>
              <a:ext uri="{FF2B5EF4-FFF2-40B4-BE49-F238E27FC236}">
                <a16:creationId xmlns:a16="http://schemas.microsoft.com/office/drawing/2014/main" id="{D8A9F64D-BEED-4684-9C75-CF56DBA20807}"/>
              </a:ext>
            </a:extLst>
          </p:cNvPr>
          <p:cNvSpPr>
            <a:spLocks noGrp="1"/>
          </p:cNvSpPr>
          <p:nvPr>
            <p:ph idx="1"/>
          </p:nvPr>
        </p:nvSpPr>
        <p:spPr>
          <a:xfrm>
            <a:off x="623199" y="5293939"/>
            <a:ext cx="11058144" cy="1306417"/>
          </a:xfrm>
        </p:spPr>
        <p:txBody>
          <a:bodyPr>
            <a:normAutofit/>
          </a:bodyPr>
          <a:lstStyle/>
          <a:p>
            <a:pPr marL="0" indent="0">
              <a:buNone/>
            </a:pPr>
            <a:r>
              <a:rPr lang="en-US" sz="3600" dirty="0"/>
              <a:t>These are the pins that are used for interfacing.</a:t>
            </a:r>
          </a:p>
        </p:txBody>
      </p:sp>
      <p:sp>
        <p:nvSpPr>
          <p:cNvPr id="5" name="Rectangle 4">
            <a:extLst>
              <a:ext uri="{FF2B5EF4-FFF2-40B4-BE49-F238E27FC236}">
                <a16:creationId xmlns:a16="http://schemas.microsoft.com/office/drawing/2014/main" id="{9467A15E-90A7-493D-8081-ACD2A9DA6A23}"/>
              </a:ext>
            </a:extLst>
          </p:cNvPr>
          <p:cNvSpPr/>
          <p:nvPr/>
        </p:nvSpPr>
        <p:spPr>
          <a:xfrm>
            <a:off x="-156734" y="143691"/>
            <a:ext cx="2312105" cy="56170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7" name="Connector: Elbow 6">
            <a:extLst>
              <a:ext uri="{FF2B5EF4-FFF2-40B4-BE49-F238E27FC236}">
                <a16:creationId xmlns:a16="http://schemas.microsoft.com/office/drawing/2014/main" id="{483903E5-E607-4591-BAD0-FFE8798594F7}"/>
              </a:ext>
            </a:extLst>
          </p:cNvPr>
          <p:cNvCxnSpPr>
            <a:cxnSpLocks/>
          </p:cNvCxnSpPr>
          <p:nvPr/>
        </p:nvCxnSpPr>
        <p:spPr>
          <a:xfrm>
            <a:off x="2155371" y="459703"/>
            <a:ext cx="692332" cy="4709160"/>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56105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1</TotalTime>
  <Words>1026</Words>
  <Application>Microsoft Office PowerPoint</Application>
  <PresentationFormat>Widescreen</PresentationFormat>
  <Paragraphs>124</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Franklin Gothic Book</vt:lpstr>
      <vt:lpstr>Crop</vt:lpstr>
      <vt:lpstr>INTERFACING ARDUINO WITH THE BEAGLEBONE BLACK</vt:lpstr>
      <vt:lpstr>TABLE OF CONTENT</vt:lpstr>
      <vt:lpstr>PowerPoint Presentation</vt:lpstr>
      <vt:lpstr>RECAP</vt:lpstr>
      <vt:lpstr>REQUIREMENTS</vt:lpstr>
      <vt:lpstr>HARDWARE REQUIREMENTS</vt:lpstr>
      <vt:lpstr>Software requirements</vt:lpstr>
      <vt:lpstr>BRIEF INTRODUCTION TO THE BEAGLEBONE BLACK</vt:lpstr>
      <vt:lpstr>PIN DISCRIPTION</vt:lpstr>
      <vt:lpstr>ARDUINO MEGA</vt:lpstr>
      <vt:lpstr>Arduino Mega</vt:lpstr>
      <vt:lpstr>INTERFACING OF ARDUINO MEGA WITH BEAGLEBONE BLACK</vt:lpstr>
      <vt:lpstr>COMMUNICATION PROTOCOL</vt:lpstr>
      <vt:lpstr>UART COMMUNICATION</vt:lpstr>
      <vt:lpstr>SCHEMATIC DIAGRAM</vt:lpstr>
      <vt:lpstr>INTERFACING OF ARDUINO MEGA WITH BEAGLEBONE BLACK</vt:lpstr>
      <vt:lpstr>ENABLING THE UART PORT 4 OF BEAGLEBONE BLACK</vt:lpstr>
      <vt:lpstr>ENABLING THE UART PORT</vt:lpstr>
      <vt:lpstr>ENABLING THE UART PORT 4 OF BEAGLEBONE BLACK</vt:lpstr>
      <vt:lpstr>ENABLING THE UART PORT 4 OF BEAGLEBONE BLACK</vt:lpstr>
      <vt:lpstr>ENABLING THE UART PORT 4 OF BEAGLEBONE BLACK</vt:lpstr>
      <vt:lpstr>LIBRARIES INCLUDED</vt:lpstr>
      <vt:lpstr>LIBRARIES INCLUDED</vt:lpstr>
      <vt:lpstr>CODE FOR ARDUINO </vt:lpstr>
      <vt:lpstr>TERMINAL COMMANDS</vt:lpstr>
      <vt:lpstr>TERMINAL COMMANDS</vt:lpstr>
      <vt:lpstr>CODING OF ARDUINO INTERFACING</vt:lpstr>
      <vt:lpstr>CODING OF ARDUINO INTERFACING</vt:lpstr>
      <vt:lpstr>TERMINAL OUTPUT</vt:lpstr>
      <vt:lpstr>TERMINAL OUTPUT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INTERFACING ARDUINO WITH THE BEAGLEBONE BLACK</dc:title>
  <dc:creator>Amanpreet Singh</dc:creator>
  <cp:lastModifiedBy>gillpreet0996@gmail.com</cp:lastModifiedBy>
  <cp:revision>1</cp:revision>
  <dcterms:created xsi:type="dcterms:W3CDTF">2021-03-17T03:33:03Z</dcterms:created>
  <dcterms:modified xsi:type="dcterms:W3CDTF">2021-03-17T14:17:16Z</dcterms:modified>
</cp:coreProperties>
</file>